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
  </p:notesMasterIdLst>
  <p:handoutMasterIdLst>
    <p:handoutMasterId r:id="rId12"/>
  </p:handoutMasterIdLst>
  <p:sldIdLst>
    <p:sldId id="278" r:id="rId2"/>
    <p:sldId id="276" r:id="rId3"/>
    <p:sldId id="274" r:id="rId4"/>
    <p:sldId id="275" r:id="rId5"/>
    <p:sldId id="283" r:id="rId6"/>
    <p:sldId id="277" r:id="rId7"/>
    <p:sldId id="284" r:id="rId8"/>
    <p:sldId id="280" r:id="rId9"/>
    <p:sldId id="28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Burke" initials="MB" lastIdx="16" clrIdx="0">
    <p:extLst>
      <p:ext uri="{19B8F6BF-5375-455C-9EA6-DF929625EA0E}">
        <p15:presenceInfo xmlns:p15="http://schemas.microsoft.com/office/powerpoint/2012/main" userId="S::mattb@cerinicpa.com::a848de93-0f8d-4bcb-bc4b-1430bc53c8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97DB2-4A3A-4BC4-97F2-F130A5C8EC6E}" v="21" dt="2021-10-20T15:43:19.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 Sezer" userId="c01fc362-a368-4399-80f5-9984ebca077d" providerId="ADAL" clId="{6DE4A09D-A523-4AD0-AC80-415D4338E655}"/>
    <pc:docChg chg="undo redo custSel addSld delSld modSld sldOrd addMainMaster delMainMaster modMainMaster">
      <pc:chgData name="Sabri Sezer" userId="c01fc362-a368-4399-80f5-9984ebca077d" providerId="ADAL" clId="{6DE4A09D-A523-4AD0-AC80-415D4338E655}" dt="2021-09-21T15:49:20.265" v="1931" actId="26606"/>
      <pc:docMkLst>
        <pc:docMk/>
      </pc:docMkLst>
      <pc:sldChg chg="addSp delSp modSp new del mod setBg modClrScheme setClrOvrMap chgLayout">
        <pc:chgData name="Sabri Sezer" userId="c01fc362-a368-4399-80f5-9984ebca077d" providerId="ADAL" clId="{6DE4A09D-A523-4AD0-AC80-415D4338E655}" dt="2021-09-13T21:25:59.742" v="330" actId="2696"/>
        <pc:sldMkLst>
          <pc:docMk/>
          <pc:sldMk cId="2211708091" sldId="256"/>
        </pc:sldMkLst>
        <pc:spChg chg="del mod ord">
          <ac:chgData name="Sabri Sezer" userId="c01fc362-a368-4399-80f5-9984ebca077d" providerId="ADAL" clId="{6DE4A09D-A523-4AD0-AC80-415D4338E655}" dt="2021-09-13T21:22:40.629" v="10" actId="700"/>
          <ac:spMkLst>
            <pc:docMk/>
            <pc:sldMk cId="2211708091" sldId="256"/>
            <ac:spMk id="2" creationId="{BDEE20A1-67AF-4619-8D0A-A67CE7D05614}"/>
          </ac:spMkLst>
        </pc:spChg>
        <pc:spChg chg="del mod ord">
          <ac:chgData name="Sabri Sezer" userId="c01fc362-a368-4399-80f5-9984ebca077d" providerId="ADAL" clId="{6DE4A09D-A523-4AD0-AC80-415D4338E655}" dt="2021-09-13T21:22:40.629" v="10" actId="700"/>
          <ac:spMkLst>
            <pc:docMk/>
            <pc:sldMk cId="2211708091" sldId="256"/>
            <ac:spMk id="3" creationId="{738A9ECE-87EB-41C9-BD1C-CB569FD13175}"/>
          </ac:spMkLst>
        </pc:spChg>
        <pc:spChg chg="add del mod ord">
          <ac:chgData name="Sabri Sezer" userId="c01fc362-a368-4399-80f5-9984ebca077d" providerId="ADAL" clId="{6DE4A09D-A523-4AD0-AC80-415D4338E655}" dt="2021-09-13T21:22:51.412" v="13" actId="700"/>
          <ac:spMkLst>
            <pc:docMk/>
            <pc:sldMk cId="2211708091" sldId="256"/>
            <ac:spMk id="4" creationId="{DBA17802-1FAD-4B3C-9E6E-CD04786D035D}"/>
          </ac:spMkLst>
        </pc:spChg>
        <pc:spChg chg="add del mod ord">
          <ac:chgData name="Sabri Sezer" userId="c01fc362-a368-4399-80f5-9984ebca077d" providerId="ADAL" clId="{6DE4A09D-A523-4AD0-AC80-415D4338E655}" dt="2021-09-13T21:22:51.412" v="13" actId="700"/>
          <ac:spMkLst>
            <pc:docMk/>
            <pc:sldMk cId="2211708091" sldId="256"/>
            <ac:spMk id="5" creationId="{C610348C-08CC-4EE7-906C-879BD297ED4A}"/>
          </ac:spMkLst>
        </pc:spChg>
        <pc:spChg chg="add mod ord">
          <ac:chgData name="Sabri Sezer" userId="c01fc362-a368-4399-80f5-9984ebca077d" providerId="ADAL" clId="{6DE4A09D-A523-4AD0-AC80-415D4338E655}" dt="2021-09-13T21:24:38.566" v="250" actId="26606"/>
          <ac:spMkLst>
            <pc:docMk/>
            <pc:sldMk cId="2211708091" sldId="256"/>
            <ac:spMk id="6" creationId="{8BC7E08F-40CD-4EA5-A8BB-5168645B45C0}"/>
          </ac:spMkLst>
        </pc:spChg>
        <pc:spChg chg="add del mod ord">
          <ac:chgData name="Sabri Sezer" userId="c01fc362-a368-4399-80f5-9984ebca077d" providerId="ADAL" clId="{6DE4A09D-A523-4AD0-AC80-415D4338E655}" dt="2021-09-13T21:24:38.566" v="250" actId="26606"/>
          <ac:spMkLst>
            <pc:docMk/>
            <pc:sldMk cId="2211708091" sldId="256"/>
            <ac:spMk id="8" creationId="{34921E25-6A3A-4566-A609-9BC7C9A492FF}"/>
          </ac:spMkLst>
        </pc:spChg>
        <pc:spChg chg="add del">
          <ac:chgData name="Sabri Sezer" userId="c01fc362-a368-4399-80f5-9984ebca077d" providerId="ADAL" clId="{6DE4A09D-A523-4AD0-AC80-415D4338E655}" dt="2021-09-13T21:24:38.566" v="250" actId="26606"/>
          <ac:spMkLst>
            <pc:docMk/>
            <pc:sldMk cId="2211708091" sldId="256"/>
            <ac:spMk id="13" creationId="{A65AC7D1-EAA9-48F5-B509-60A7F50BF703}"/>
          </ac:spMkLst>
        </pc:spChg>
        <pc:spChg chg="add del">
          <ac:chgData name="Sabri Sezer" userId="c01fc362-a368-4399-80f5-9984ebca077d" providerId="ADAL" clId="{6DE4A09D-A523-4AD0-AC80-415D4338E655}" dt="2021-09-13T21:24:38.566" v="250" actId="26606"/>
          <ac:spMkLst>
            <pc:docMk/>
            <pc:sldMk cId="2211708091" sldId="256"/>
            <ac:spMk id="15" creationId="{D6320AF9-619A-4175-865B-5663E1AEF4C5}"/>
          </ac:spMkLst>
        </pc:spChg>
        <pc:spChg chg="add del">
          <ac:chgData name="Sabri Sezer" userId="c01fc362-a368-4399-80f5-9984ebca077d" providerId="ADAL" clId="{6DE4A09D-A523-4AD0-AC80-415D4338E655}" dt="2021-09-13T21:22:46.399" v="12" actId="26606"/>
          <ac:spMkLst>
            <pc:docMk/>
            <pc:sldMk cId="2211708091" sldId="256"/>
            <ac:spMk id="18" creationId="{EA7E347D-B32A-4759-B7FF-FD25A9AEE645}"/>
          </ac:spMkLst>
        </pc:spChg>
        <pc:spChg chg="add del">
          <ac:chgData name="Sabri Sezer" userId="c01fc362-a368-4399-80f5-9984ebca077d" providerId="ADAL" clId="{6DE4A09D-A523-4AD0-AC80-415D4338E655}" dt="2021-09-13T21:22:46.399" v="12" actId="26606"/>
          <ac:spMkLst>
            <pc:docMk/>
            <pc:sldMk cId="2211708091" sldId="256"/>
            <ac:spMk id="20" creationId="{681F9FCB-1E38-43E9-8567-6292F4842051}"/>
          </ac:spMkLst>
        </pc:spChg>
        <pc:spChg chg="add del">
          <ac:chgData name="Sabri Sezer" userId="c01fc362-a368-4399-80f5-9984ebca077d" providerId="ADAL" clId="{6DE4A09D-A523-4AD0-AC80-415D4338E655}" dt="2021-09-13T21:24:38.566" v="250" actId="26606"/>
          <ac:spMkLst>
            <pc:docMk/>
            <pc:sldMk cId="2211708091" sldId="256"/>
            <ac:spMk id="21" creationId="{7E018740-5C2B-4A41-AC1A-7E68D1EC1954}"/>
          </ac:spMkLst>
        </pc:spChg>
        <pc:spChg chg="add del">
          <ac:chgData name="Sabri Sezer" userId="c01fc362-a368-4399-80f5-9984ebca077d" providerId="ADAL" clId="{6DE4A09D-A523-4AD0-AC80-415D4338E655}" dt="2021-09-13T21:22:46.399" v="12" actId="26606"/>
          <ac:spMkLst>
            <pc:docMk/>
            <pc:sldMk cId="2211708091" sldId="256"/>
            <ac:spMk id="22" creationId="{E687037D-D197-4CDD-BB5E-43AEE9E53408}"/>
          </ac:spMkLst>
        </pc:spChg>
        <pc:spChg chg="add del">
          <ac:chgData name="Sabri Sezer" userId="c01fc362-a368-4399-80f5-9984ebca077d" providerId="ADAL" clId="{6DE4A09D-A523-4AD0-AC80-415D4338E655}" dt="2021-09-13T21:24:38.566" v="250" actId="26606"/>
          <ac:spMkLst>
            <pc:docMk/>
            <pc:sldMk cId="2211708091" sldId="256"/>
            <ac:spMk id="23" creationId="{166F75A4-C475-4941-8EE2-B80A06A2C1BB}"/>
          </ac:spMkLst>
        </pc:spChg>
        <pc:spChg chg="add del">
          <ac:chgData name="Sabri Sezer" userId="c01fc362-a368-4399-80f5-9984ebca077d" providerId="ADAL" clId="{6DE4A09D-A523-4AD0-AC80-415D4338E655}" dt="2021-09-13T21:24:38.566" v="250" actId="26606"/>
          <ac:spMkLst>
            <pc:docMk/>
            <pc:sldMk cId="2211708091" sldId="256"/>
            <ac:spMk id="25" creationId="{A032553A-72E8-4B0D-8405-FF9771C9AF05}"/>
          </ac:spMkLst>
        </pc:spChg>
        <pc:spChg chg="add del">
          <ac:chgData name="Sabri Sezer" userId="c01fc362-a368-4399-80f5-9984ebca077d" providerId="ADAL" clId="{6DE4A09D-A523-4AD0-AC80-415D4338E655}" dt="2021-09-13T21:24:38.566" v="250" actId="26606"/>
          <ac:spMkLst>
            <pc:docMk/>
            <pc:sldMk cId="2211708091" sldId="256"/>
            <ac:spMk id="27" creationId="{765800AC-C3B9-498E-87BC-29FAE4C76B21}"/>
          </ac:spMkLst>
        </pc:spChg>
        <pc:spChg chg="add del">
          <ac:chgData name="Sabri Sezer" userId="c01fc362-a368-4399-80f5-9984ebca077d" providerId="ADAL" clId="{6DE4A09D-A523-4AD0-AC80-415D4338E655}" dt="2021-09-13T21:24:38.566" v="250" actId="26606"/>
          <ac:spMkLst>
            <pc:docMk/>
            <pc:sldMk cId="2211708091" sldId="256"/>
            <ac:spMk id="29" creationId="{1F9D6ACB-2FF4-49F9-978A-E0D5327FC635}"/>
          </ac:spMkLst>
        </pc:spChg>
        <pc:spChg chg="add del">
          <ac:chgData name="Sabri Sezer" userId="c01fc362-a368-4399-80f5-9984ebca077d" providerId="ADAL" clId="{6DE4A09D-A523-4AD0-AC80-415D4338E655}" dt="2021-09-13T21:24:38.566" v="250" actId="26606"/>
          <ac:spMkLst>
            <pc:docMk/>
            <pc:sldMk cId="2211708091" sldId="256"/>
            <ac:spMk id="31" creationId="{142BFA2A-77A0-4F60-A32A-685681C84889}"/>
          </ac:spMkLst>
        </pc:spChg>
        <pc:spChg chg="add">
          <ac:chgData name="Sabri Sezer" userId="c01fc362-a368-4399-80f5-9984ebca077d" providerId="ADAL" clId="{6DE4A09D-A523-4AD0-AC80-415D4338E655}" dt="2021-09-13T21:24:38.566" v="250" actId="26606"/>
          <ac:spMkLst>
            <pc:docMk/>
            <pc:sldMk cId="2211708091" sldId="256"/>
            <ac:spMk id="37" creationId="{CB5AA8A5-25CC-4295-892F-367FCDAF2BF6}"/>
          </ac:spMkLst>
        </pc:spChg>
        <pc:spChg chg="add">
          <ac:chgData name="Sabri Sezer" userId="c01fc362-a368-4399-80f5-9984ebca077d" providerId="ADAL" clId="{6DE4A09D-A523-4AD0-AC80-415D4338E655}" dt="2021-09-13T21:24:38.566" v="250" actId="26606"/>
          <ac:spMkLst>
            <pc:docMk/>
            <pc:sldMk cId="2211708091" sldId="256"/>
            <ac:spMk id="50" creationId="{24C6BC13-FB1E-48CC-B421-3D06039728B4}"/>
          </ac:spMkLst>
        </pc:spChg>
        <pc:grpChg chg="add">
          <ac:chgData name="Sabri Sezer" userId="c01fc362-a368-4399-80f5-9984ebca077d" providerId="ADAL" clId="{6DE4A09D-A523-4AD0-AC80-415D4338E655}" dt="2021-09-13T21:24:38.566" v="250" actId="26606"/>
          <ac:grpSpMkLst>
            <pc:docMk/>
            <pc:sldMk cId="2211708091" sldId="256"/>
            <ac:grpSpMk id="39" creationId="{09DD65AA-8280-4962-92F3-DF1CB53349DB}"/>
          </ac:grpSpMkLst>
        </pc:grpChg>
        <pc:graphicFrameChg chg="add">
          <ac:chgData name="Sabri Sezer" userId="c01fc362-a368-4399-80f5-9984ebca077d" providerId="ADAL" clId="{6DE4A09D-A523-4AD0-AC80-415D4338E655}" dt="2021-09-13T21:24:38.566" v="250" actId="26606"/>
          <ac:graphicFrameMkLst>
            <pc:docMk/>
            <pc:sldMk cId="2211708091" sldId="256"/>
            <ac:graphicFrameMk id="33" creationId="{9224BC87-DA91-4C28-9719-DF6B346DECE6}"/>
          </ac:graphicFrameMkLst>
        </pc:graphicFrameChg>
        <pc:picChg chg="add del">
          <ac:chgData name="Sabri Sezer" userId="c01fc362-a368-4399-80f5-9984ebca077d" providerId="ADAL" clId="{6DE4A09D-A523-4AD0-AC80-415D4338E655}" dt="2021-09-13T21:22:46.399" v="12" actId="26606"/>
          <ac:picMkLst>
            <pc:docMk/>
            <pc:sldMk cId="2211708091" sldId="256"/>
            <ac:picMk id="7" creationId="{DC8126D1-3D5A-446E-B140-52B5FE08FB27}"/>
          </ac:picMkLst>
        </pc:picChg>
        <pc:cxnChg chg="add del">
          <ac:chgData name="Sabri Sezer" userId="c01fc362-a368-4399-80f5-9984ebca077d" providerId="ADAL" clId="{6DE4A09D-A523-4AD0-AC80-415D4338E655}" dt="2021-09-13T21:22:46.399" v="12" actId="26606"/>
          <ac:cxnSpMkLst>
            <pc:docMk/>
            <pc:sldMk cId="2211708091" sldId="256"/>
            <ac:cxnSpMk id="10" creationId="{108D74AC-B125-4E11-BA53-E9E383966DF8}"/>
          </ac:cxnSpMkLst>
        </pc:cxnChg>
        <pc:cxnChg chg="add del">
          <ac:chgData name="Sabri Sezer" userId="c01fc362-a368-4399-80f5-9984ebca077d" providerId="ADAL" clId="{6DE4A09D-A523-4AD0-AC80-415D4338E655}" dt="2021-09-13T21:22:46.399" v="12" actId="26606"/>
          <ac:cxnSpMkLst>
            <pc:docMk/>
            <pc:sldMk cId="2211708091" sldId="256"/>
            <ac:cxnSpMk id="12" creationId="{9DC76EBE-FB9D-4054-B5D8-19E3EAFE40B2}"/>
          </ac:cxnSpMkLst>
        </pc:cxnChg>
        <pc:cxnChg chg="add del">
          <ac:chgData name="Sabri Sezer" userId="c01fc362-a368-4399-80f5-9984ebca077d" providerId="ADAL" clId="{6DE4A09D-A523-4AD0-AC80-415D4338E655}" dt="2021-09-13T21:22:46.399" v="12" actId="26606"/>
          <ac:cxnSpMkLst>
            <pc:docMk/>
            <pc:sldMk cId="2211708091" sldId="256"/>
            <ac:cxnSpMk id="14" creationId="{E48FA233-30DB-4D0A-BF51-78D03F79F247}"/>
          </ac:cxnSpMkLst>
        </pc:cxnChg>
        <pc:cxnChg chg="add del">
          <ac:chgData name="Sabri Sezer" userId="c01fc362-a368-4399-80f5-9984ebca077d" providerId="ADAL" clId="{6DE4A09D-A523-4AD0-AC80-415D4338E655}" dt="2021-09-13T21:22:46.399" v="12" actId="26606"/>
          <ac:cxnSpMkLst>
            <pc:docMk/>
            <pc:sldMk cId="2211708091" sldId="256"/>
            <ac:cxnSpMk id="16" creationId="{A2EFA84C-D756-4DC7-AA46-68D776F37FA4}"/>
          </ac:cxnSpMkLst>
        </pc:cxnChg>
        <pc:cxnChg chg="add del">
          <ac:chgData name="Sabri Sezer" userId="c01fc362-a368-4399-80f5-9984ebca077d" providerId="ADAL" clId="{6DE4A09D-A523-4AD0-AC80-415D4338E655}" dt="2021-09-13T21:24:38.566" v="250" actId="26606"/>
          <ac:cxnSpMkLst>
            <pc:docMk/>
            <pc:sldMk cId="2211708091" sldId="256"/>
            <ac:cxnSpMk id="17" creationId="{063B6EC6-D752-4EE7-908B-F8F19E8C7FEA}"/>
          </ac:cxnSpMkLst>
        </pc:cxnChg>
        <pc:cxnChg chg="add del">
          <ac:chgData name="Sabri Sezer" userId="c01fc362-a368-4399-80f5-9984ebca077d" providerId="ADAL" clId="{6DE4A09D-A523-4AD0-AC80-415D4338E655}" dt="2021-09-13T21:24:38.566" v="250" actId="26606"/>
          <ac:cxnSpMkLst>
            <pc:docMk/>
            <pc:sldMk cId="2211708091" sldId="256"/>
            <ac:cxnSpMk id="19" creationId="{EFECD4E8-AD3E-4228-82A2-9461958EA94D}"/>
          </ac:cxnSpMkLst>
        </pc:cxnChg>
        <pc:cxnChg chg="add del">
          <ac:chgData name="Sabri Sezer" userId="c01fc362-a368-4399-80f5-9984ebca077d" providerId="ADAL" clId="{6DE4A09D-A523-4AD0-AC80-415D4338E655}" dt="2021-09-13T21:22:46.399" v="12" actId="26606"/>
          <ac:cxnSpMkLst>
            <pc:docMk/>
            <pc:sldMk cId="2211708091" sldId="256"/>
            <ac:cxnSpMk id="24" creationId="{50E49A7D-8FD9-436A-B77B-246CE503101D}"/>
          </ac:cxnSpMkLst>
        </pc:cxnChg>
        <pc:cxnChg chg="add del">
          <ac:chgData name="Sabri Sezer" userId="c01fc362-a368-4399-80f5-9984ebca077d" providerId="ADAL" clId="{6DE4A09D-A523-4AD0-AC80-415D4338E655}" dt="2021-09-13T21:22:46.399" v="12" actId="26606"/>
          <ac:cxnSpMkLst>
            <pc:docMk/>
            <pc:sldMk cId="2211708091" sldId="256"/>
            <ac:cxnSpMk id="26" creationId="{DA3BF173-E8FE-4201-89A7-ABF03E41DA9D}"/>
          </ac:cxnSpMkLst>
        </pc:cxnChg>
        <pc:cxnChg chg="add del">
          <ac:chgData name="Sabri Sezer" userId="c01fc362-a368-4399-80f5-9984ebca077d" providerId="ADAL" clId="{6DE4A09D-A523-4AD0-AC80-415D4338E655}" dt="2021-09-13T21:22:46.399" v="12" actId="26606"/>
          <ac:cxnSpMkLst>
            <pc:docMk/>
            <pc:sldMk cId="2211708091" sldId="256"/>
            <ac:cxnSpMk id="28" creationId="{7C773C5F-88DC-4BF1-8396-4EFD489005C5}"/>
          </ac:cxnSpMkLst>
        </pc:cxnChg>
      </pc:sldChg>
      <pc:sldChg chg="del">
        <pc:chgData name="Sabri Sezer" userId="c01fc362-a368-4399-80f5-9984ebca077d" providerId="ADAL" clId="{6DE4A09D-A523-4AD0-AC80-415D4338E655}" dt="2021-09-13T21:22:16.795" v="7" actId="47"/>
        <pc:sldMkLst>
          <pc:docMk/>
          <pc:sldMk cId="3869685014" sldId="256"/>
        </pc:sldMkLst>
      </pc:sldChg>
      <pc:sldChg chg="addSp modSp del mod modClrScheme chgLayout">
        <pc:chgData name="Sabri Sezer" userId="c01fc362-a368-4399-80f5-9984ebca077d" providerId="ADAL" clId="{6DE4A09D-A523-4AD0-AC80-415D4338E655}" dt="2021-09-13T21:22:17.596" v="8" actId="47"/>
        <pc:sldMkLst>
          <pc:docMk/>
          <pc:sldMk cId="931206677" sldId="257"/>
        </pc:sldMkLst>
        <pc:spChg chg="mod ord">
          <ac:chgData name="Sabri Sezer" userId="c01fc362-a368-4399-80f5-9984ebca077d" providerId="ADAL" clId="{6DE4A09D-A523-4AD0-AC80-415D4338E655}" dt="2021-09-13T21:22:09.825" v="6" actId="700"/>
          <ac:spMkLst>
            <pc:docMk/>
            <pc:sldMk cId="931206677" sldId="257"/>
            <ac:spMk id="2" creationId="{D459AF31-5C09-403B-AC28-B627377CFE04}"/>
          </ac:spMkLst>
        </pc:spChg>
        <pc:spChg chg="add mod ord">
          <ac:chgData name="Sabri Sezer" userId="c01fc362-a368-4399-80f5-9984ebca077d" providerId="ADAL" clId="{6DE4A09D-A523-4AD0-AC80-415D4338E655}" dt="2021-09-13T21:22:09.825" v="6" actId="700"/>
          <ac:spMkLst>
            <pc:docMk/>
            <pc:sldMk cId="931206677" sldId="257"/>
            <ac:spMk id="3" creationId="{73720FE0-7B30-41B4-8087-695A54ACE742}"/>
          </ac:spMkLst>
        </pc:spChg>
      </pc:sldChg>
      <pc:sldChg chg="addSp delSp modSp add del mod setBg">
        <pc:chgData name="Sabri Sezer" userId="c01fc362-a368-4399-80f5-9984ebca077d" providerId="ADAL" clId="{6DE4A09D-A523-4AD0-AC80-415D4338E655}" dt="2021-09-13T21:25:59.742" v="330" actId="2696"/>
        <pc:sldMkLst>
          <pc:docMk/>
          <pc:sldMk cId="1768927126" sldId="257"/>
        </pc:sldMkLst>
        <pc:spChg chg="mod">
          <ac:chgData name="Sabri Sezer" userId="c01fc362-a368-4399-80f5-9984ebca077d" providerId="ADAL" clId="{6DE4A09D-A523-4AD0-AC80-415D4338E655}" dt="2021-09-13T21:25:12.610" v="260" actId="26606"/>
          <ac:spMkLst>
            <pc:docMk/>
            <pc:sldMk cId="1768927126" sldId="257"/>
            <ac:spMk id="6" creationId="{8BC7E08F-40CD-4EA5-A8BB-5168645B45C0}"/>
          </ac:spMkLst>
        </pc:spChg>
        <pc:spChg chg="add del">
          <ac:chgData name="Sabri Sezer" userId="c01fc362-a368-4399-80f5-9984ebca077d" providerId="ADAL" clId="{6DE4A09D-A523-4AD0-AC80-415D4338E655}" dt="2021-09-13T21:25:12.610" v="260" actId="26606"/>
          <ac:spMkLst>
            <pc:docMk/>
            <pc:sldMk cId="1768927126" sldId="257"/>
            <ac:spMk id="8" creationId="{34921E25-6A3A-4566-A609-9BC7C9A492FF}"/>
          </ac:spMkLst>
        </pc:spChg>
        <pc:spChg chg="add del">
          <ac:chgData name="Sabri Sezer" userId="c01fc362-a368-4399-80f5-9984ebca077d" providerId="ADAL" clId="{6DE4A09D-A523-4AD0-AC80-415D4338E655}" dt="2021-09-13T21:25:10.870" v="255" actId="26606"/>
          <ac:spMkLst>
            <pc:docMk/>
            <pc:sldMk cId="1768927126" sldId="257"/>
            <ac:spMk id="11" creationId="{45B71F80-1F92-4074-84D9-16A062B215B3}"/>
          </ac:spMkLst>
        </pc:spChg>
        <pc:spChg chg="add del">
          <ac:chgData name="Sabri Sezer" userId="c01fc362-a368-4399-80f5-9984ebca077d" providerId="ADAL" clId="{6DE4A09D-A523-4AD0-AC80-415D4338E655}" dt="2021-09-13T21:25:10.870" v="255" actId="26606"/>
          <ac:spMkLst>
            <pc:docMk/>
            <pc:sldMk cId="1768927126" sldId="257"/>
            <ac:spMk id="12" creationId="{7209C9DA-6E0D-46D9-8275-C52222D8CCAC}"/>
          </ac:spMkLst>
        </pc:spChg>
        <pc:spChg chg="add del">
          <ac:chgData name="Sabri Sezer" userId="c01fc362-a368-4399-80f5-9984ebca077d" providerId="ADAL" clId="{6DE4A09D-A523-4AD0-AC80-415D4338E655}" dt="2021-09-13T21:25:10.870" v="255" actId="26606"/>
          <ac:spMkLst>
            <pc:docMk/>
            <pc:sldMk cId="1768927126" sldId="257"/>
            <ac:spMk id="13" creationId="{3EB57A4D-E0D0-46DA-B339-F24CA46FA70B}"/>
          </ac:spMkLst>
        </pc:spChg>
        <pc:spChg chg="add del">
          <ac:chgData name="Sabri Sezer" userId="c01fc362-a368-4399-80f5-9984ebca077d" providerId="ADAL" clId="{6DE4A09D-A523-4AD0-AC80-415D4338E655}" dt="2021-09-13T21:24:48.046" v="252" actId="26606"/>
          <ac:spMkLst>
            <pc:docMk/>
            <pc:sldMk cId="1768927126" sldId="257"/>
            <ac:spMk id="14" creationId="{45B71F80-1F92-4074-84D9-16A062B215B3}"/>
          </ac:spMkLst>
        </pc:spChg>
        <pc:spChg chg="add del">
          <ac:chgData name="Sabri Sezer" userId="c01fc362-a368-4399-80f5-9984ebca077d" providerId="ADAL" clId="{6DE4A09D-A523-4AD0-AC80-415D4338E655}" dt="2021-09-13T21:24:48.046" v="252" actId="26606"/>
          <ac:spMkLst>
            <pc:docMk/>
            <pc:sldMk cId="1768927126" sldId="257"/>
            <ac:spMk id="16" creationId="{7209C9DA-6E0D-46D9-8275-C52222D8CCAC}"/>
          </ac:spMkLst>
        </pc:spChg>
        <pc:spChg chg="add del">
          <ac:chgData name="Sabri Sezer" userId="c01fc362-a368-4399-80f5-9984ebca077d" providerId="ADAL" clId="{6DE4A09D-A523-4AD0-AC80-415D4338E655}" dt="2021-09-13T21:25:11.910" v="257" actId="26606"/>
          <ac:spMkLst>
            <pc:docMk/>
            <pc:sldMk cId="1768927126" sldId="257"/>
            <ac:spMk id="17" creationId="{45B71F80-1F92-4074-84D9-16A062B215B3}"/>
          </ac:spMkLst>
        </pc:spChg>
        <pc:spChg chg="add del">
          <ac:chgData name="Sabri Sezer" userId="c01fc362-a368-4399-80f5-9984ebca077d" providerId="ADAL" clId="{6DE4A09D-A523-4AD0-AC80-415D4338E655}" dt="2021-09-13T21:24:48.046" v="252" actId="26606"/>
          <ac:spMkLst>
            <pc:docMk/>
            <pc:sldMk cId="1768927126" sldId="257"/>
            <ac:spMk id="18" creationId="{3EB57A4D-E0D0-46DA-B339-F24CA46FA70B}"/>
          </ac:spMkLst>
        </pc:spChg>
        <pc:spChg chg="add del">
          <ac:chgData name="Sabri Sezer" userId="c01fc362-a368-4399-80f5-9984ebca077d" providerId="ADAL" clId="{6DE4A09D-A523-4AD0-AC80-415D4338E655}" dt="2021-09-13T21:25:11.910" v="257" actId="26606"/>
          <ac:spMkLst>
            <pc:docMk/>
            <pc:sldMk cId="1768927126" sldId="257"/>
            <ac:spMk id="19" creationId="{7209C9DA-6E0D-46D9-8275-C52222D8CCAC}"/>
          </ac:spMkLst>
        </pc:spChg>
        <pc:spChg chg="add del">
          <ac:chgData name="Sabri Sezer" userId="c01fc362-a368-4399-80f5-9984ebca077d" providerId="ADAL" clId="{6DE4A09D-A523-4AD0-AC80-415D4338E655}" dt="2021-09-13T21:25:11.910" v="257" actId="26606"/>
          <ac:spMkLst>
            <pc:docMk/>
            <pc:sldMk cId="1768927126" sldId="257"/>
            <ac:spMk id="20" creationId="{3EB57A4D-E0D0-46DA-B339-F24CA46FA70B}"/>
          </ac:spMkLst>
        </pc:spChg>
        <pc:spChg chg="add del">
          <ac:chgData name="Sabri Sezer" userId="c01fc362-a368-4399-80f5-9984ebca077d" providerId="ADAL" clId="{6DE4A09D-A523-4AD0-AC80-415D4338E655}" dt="2021-09-13T21:25:12.590" v="259" actId="26606"/>
          <ac:spMkLst>
            <pc:docMk/>
            <pc:sldMk cId="1768927126" sldId="257"/>
            <ac:spMk id="23" creationId="{45B71F80-1F92-4074-84D9-16A062B215B3}"/>
          </ac:spMkLst>
        </pc:spChg>
        <pc:spChg chg="add del">
          <ac:chgData name="Sabri Sezer" userId="c01fc362-a368-4399-80f5-9984ebca077d" providerId="ADAL" clId="{6DE4A09D-A523-4AD0-AC80-415D4338E655}" dt="2021-09-13T21:25:12.590" v="259" actId="26606"/>
          <ac:spMkLst>
            <pc:docMk/>
            <pc:sldMk cId="1768927126" sldId="257"/>
            <ac:spMk id="24" creationId="{7209C9DA-6E0D-46D9-8275-C52222D8CCAC}"/>
          </ac:spMkLst>
        </pc:spChg>
        <pc:spChg chg="add del">
          <ac:chgData name="Sabri Sezer" userId="c01fc362-a368-4399-80f5-9984ebca077d" providerId="ADAL" clId="{6DE4A09D-A523-4AD0-AC80-415D4338E655}" dt="2021-09-13T21:25:12.590" v="259" actId="26606"/>
          <ac:spMkLst>
            <pc:docMk/>
            <pc:sldMk cId="1768927126" sldId="257"/>
            <ac:spMk id="25" creationId="{3EB57A4D-E0D0-46DA-B339-F24CA46FA70B}"/>
          </ac:spMkLst>
        </pc:spChg>
        <pc:spChg chg="add">
          <ac:chgData name="Sabri Sezer" userId="c01fc362-a368-4399-80f5-9984ebca077d" providerId="ADAL" clId="{6DE4A09D-A523-4AD0-AC80-415D4338E655}" dt="2021-09-13T21:25:12.610" v="260" actId="26606"/>
          <ac:spMkLst>
            <pc:docMk/>
            <pc:sldMk cId="1768927126" sldId="257"/>
            <ac:spMk id="28" creationId="{45B71F80-1F92-4074-84D9-16A062B215B3}"/>
          </ac:spMkLst>
        </pc:spChg>
        <pc:spChg chg="add">
          <ac:chgData name="Sabri Sezer" userId="c01fc362-a368-4399-80f5-9984ebca077d" providerId="ADAL" clId="{6DE4A09D-A523-4AD0-AC80-415D4338E655}" dt="2021-09-13T21:25:12.610" v="260" actId="26606"/>
          <ac:spMkLst>
            <pc:docMk/>
            <pc:sldMk cId="1768927126" sldId="257"/>
            <ac:spMk id="29" creationId="{7209C9DA-6E0D-46D9-8275-C52222D8CCAC}"/>
          </ac:spMkLst>
        </pc:spChg>
        <pc:spChg chg="add">
          <ac:chgData name="Sabri Sezer" userId="c01fc362-a368-4399-80f5-9984ebca077d" providerId="ADAL" clId="{6DE4A09D-A523-4AD0-AC80-415D4338E655}" dt="2021-09-13T21:25:12.610" v="260" actId="26606"/>
          <ac:spMkLst>
            <pc:docMk/>
            <pc:sldMk cId="1768927126" sldId="257"/>
            <ac:spMk id="30" creationId="{3EB57A4D-E0D0-46DA-B339-F24CA46FA70B}"/>
          </ac:spMkLst>
        </pc:spChg>
        <pc:graphicFrameChg chg="add del">
          <ac:chgData name="Sabri Sezer" userId="c01fc362-a368-4399-80f5-9984ebca077d" providerId="ADAL" clId="{6DE4A09D-A523-4AD0-AC80-415D4338E655}" dt="2021-09-13T21:24:48.046" v="252" actId="26606"/>
          <ac:graphicFrameMkLst>
            <pc:docMk/>
            <pc:sldMk cId="1768927126" sldId="257"/>
            <ac:graphicFrameMk id="10" creationId="{D034F8A0-D185-48DA-BE18-2368A70D7C50}"/>
          </ac:graphicFrameMkLst>
        </pc:graphicFrameChg>
        <pc:graphicFrameChg chg="add del">
          <ac:chgData name="Sabri Sezer" userId="c01fc362-a368-4399-80f5-9984ebca077d" providerId="ADAL" clId="{6DE4A09D-A523-4AD0-AC80-415D4338E655}" dt="2021-09-13T21:25:10.870" v="255" actId="26606"/>
          <ac:graphicFrameMkLst>
            <pc:docMk/>
            <pc:sldMk cId="1768927126" sldId="257"/>
            <ac:graphicFrameMk id="15" creationId="{9281F38C-B4B7-46EF-94F3-9074EA8563D3}"/>
          </ac:graphicFrameMkLst>
        </pc:graphicFrameChg>
        <pc:graphicFrameChg chg="add del">
          <ac:chgData name="Sabri Sezer" userId="c01fc362-a368-4399-80f5-9984ebca077d" providerId="ADAL" clId="{6DE4A09D-A523-4AD0-AC80-415D4338E655}" dt="2021-09-13T21:25:11.910" v="257" actId="26606"/>
          <ac:graphicFrameMkLst>
            <pc:docMk/>
            <pc:sldMk cId="1768927126" sldId="257"/>
            <ac:graphicFrameMk id="21" creationId="{4FA0D76E-7C53-4DE3-B7C5-D5CECB504480}"/>
          </ac:graphicFrameMkLst>
        </pc:graphicFrameChg>
        <pc:graphicFrameChg chg="add del">
          <ac:chgData name="Sabri Sezer" userId="c01fc362-a368-4399-80f5-9984ebca077d" providerId="ADAL" clId="{6DE4A09D-A523-4AD0-AC80-415D4338E655}" dt="2021-09-13T21:25:12.590" v="259" actId="26606"/>
          <ac:graphicFrameMkLst>
            <pc:docMk/>
            <pc:sldMk cId="1768927126" sldId="257"/>
            <ac:graphicFrameMk id="26" creationId="{9281F38C-B4B7-46EF-94F3-9074EA8563D3}"/>
          </ac:graphicFrameMkLst>
        </pc:graphicFrameChg>
        <pc:graphicFrameChg chg="add">
          <ac:chgData name="Sabri Sezer" userId="c01fc362-a368-4399-80f5-9984ebca077d" providerId="ADAL" clId="{6DE4A09D-A523-4AD0-AC80-415D4338E655}" dt="2021-09-13T21:25:12.610" v="260" actId="26606"/>
          <ac:graphicFrameMkLst>
            <pc:docMk/>
            <pc:sldMk cId="1768927126" sldId="257"/>
            <ac:graphicFrameMk id="31" creationId="{4FA0D76E-7C53-4DE3-B7C5-D5CECB504480}"/>
          </ac:graphicFrameMkLst>
        </pc:graphicFrameChg>
      </pc:sldChg>
      <pc:sldChg chg="add del">
        <pc:chgData name="Sabri Sezer" userId="c01fc362-a368-4399-80f5-9984ebca077d" providerId="ADAL" clId="{6DE4A09D-A523-4AD0-AC80-415D4338E655}" dt="2021-09-13T21:24:31.374" v="246"/>
        <pc:sldMkLst>
          <pc:docMk/>
          <pc:sldMk cId="183101065" sldId="258"/>
        </pc:sldMkLst>
      </pc:sldChg>
      <pc:sldChg chg="addSp delSp add del mod setBg setClrOvrMap delDesignElem">
        <pc:chgData name="Sabri Sezer" userId="c01fc362-a368-4399-80f5-9984ebca077d" providerId="ADAL" clId="{6DE4A09D-A523-4AD0-AC80-415D4338E655}" dt="2021-09-13T21:25:59.742" v="330" actId="2696"/>
        <pc:sldMkLst>
          <pc:docMk/>
          <pc:sldMk cId="1890489708" sldId="258"/>
        </pc:sldMkLst>
        <pc:spChg chg="add">
          <ac:chgData name="Sabri Sezer" userId="c01fc362-a368-4399-80f5-9984ebca077d" providerId="ADAL" clId="{6DE4A09D-A523-4AD0-AC80-415D4338E655}" dt="2021-09-13T21:24:34.124" v="249" actId="26606"/>
          <ac:spMkLst>
            <pc:docMk/>
            <pc:sldMk cId="1890489708" sldId="258"/>
            <ac:spMk id="10" creationId="{A65AC7D1-EAA9-48F5-B509-60A7F50BF703}"/>
          </ac:spMkLst>
        </pc:spChg>
        <pc:spChg chg="add">
          <ac:chgData name="Sabri Sezer" userId="c01fc362-a368-4399-80f5-9984ebca077d" providerId="ADAL" clId="{6DE4A09D-A523-4AD0-AC80-415D4338E655}" dt="2021-09-13T21:24:34.124" v="249" actId="26606"/>
          <ac:spMkLst>
            <pc:docMk/>
            <pc:sldMk cId="1890489708" sldId="258"/>
            <ac:spMk id="11" creationId="{D6320AF9-619A-4175-865B-5663E1AEF4C5}"/>
          </ac:spMkLst>
        </pc:spChg>
        <pc:spChg chg="del">
          <ac:chgData name="Sabri Sezer" userId="c01fc362-a368-4399-80f5-9984ebca077d" providerId="ADAL" clId="{6DE4A09D-A523-4AD0-AC80-415D4338E655}" dt="2021-09-13T21:24:32.654" v="248"/>
          <ac:spMkLst>
            <pc:docMk/>
            <pc:sldMk cId="1890489708" sldId="258"/>
            <ac:spMk id="13" creationId="{A65AC7D1-EAA9-48F5-B509-60A7F50BF703}"/>
          </ac:spMkLst>
        </pc:spChg>
        <pc:spChg chg="del">
          <ac:chgData name="Sabri Sezer" userId="c01fc362-a368-4399-80f5-9984ebca077d" providerId="ADAL" clId="{6DE4A09D-A523-4AD0-AC80-415D4338E655}" dt="2021-09-13T21:24:32.654" v="248"/>
          <ac:spMkLst>
            <pc:docMk/>
            <pc:sldMk cId="1890489708" sldId="258"/>
            <ac:spMk id="15" creationId="{D6320AF9-619A-4175-865B-5663E1AEF4C5}"/>
          </ac:spMkLst>
        </pc:spChg>
        <pc:spChg chg="add">
          <ac:chgData name="Sabri Sezer" userId="c01fc362-a368-4399-80f5-9984ebca077d" providerId="ADAL" clId="{6DE4A09D-A523-4AD0-AC80-415D4338E655}" dt="2021-09-13T21:24:34.124" v="249" actId="26606"/>
          <ac:spMkLst>
            <pc:docMk/>
            <pc:sldMk cId="1890489708" sldId="258"/>
            <ac:spMk id="16" creationId="{7E018740-5C2B-4A41-AC1A-7E68D1EC1954}"/>
          </ac:spMkLst>
        </pc:spChg>
        <pc:spChg chg="add">
          <ac:chgData name="Sabri Sezer" userId="c01fc362-a368-4399-80f5-9984ebca077d" providerId="ADAL" clId="{6DE4A09D-A523-4AD0-AC80-415D4338E655}" dt="2021-09-13T21:24:34.124" v="249" actId="26606"/>
          <ac:spMkLst>
            <pc:docMk/>
            <pc:sldMk cId="1890489708" sldId="258"/>
            <ac:spMk id="18" creationId="{166F75A4-C475-4941-8EE2-B80A06A2C1BB}"/>
          </ac:spMkLst>
        </pc:spChg>
        <pc:spChg chg="add">
          <ac:chgData name="Sabri Sezer" userId="c01fc362-a368-4399-80f5-9984ebca077d" providerId="ADAL" clId="{6DE4A09D-A523-4AD0-AC80-415D4338E655}" dt="2021-09-13T21:24:34.124" v="249" actId="26606"/>
          <ac:spMkLst>
            <pc:docMk/>
            <pc:sldMk cId="1890489708" sldId="258"/>
            <ac:spMk id="20" creationId="{A032553A-72E8-4B0D-8405-FF9771C9AF05}"/>
          </ac:spMkLst>
        </pc:spChg>
        <pc:spChg chg="del">
          <ac:chgData name="Sabri Sezer" userId="c01fc362-a368-4399-80f5-9984ebca077d" providerId="ADAL" clId="{6DE4A09D-A523-4AD0-AC80-415D4338E655}" dt="2021-09-13T21:24:32.654" v="248"/>
          <ac:spMkLst>
            <pc:docMk/>
            <pc:sldMk cId="1890489708" sldId="258"/>
            <ac:spMk id="21" creationId="{7E018740-5C2B-4A41-AC1A-7E68D1EC1954}"/>
          </ac:spMkLst>
        </pc:spChg>
        <pc:spChg chg="add">
          <ac:chgData name="Sabri Sezer" userId="c01fc362-a368-4399-80f5-9984ebca077d" providerId="ADAL" clId="{6DE4A09D-A523-4AD0-AC80-415D4338E655}" dt="2021-09-13T21:24:34.124" v="249" actId="26606"/>
          <ac:spMkLst>
            <pc:docMk/>
            <pc:sldMk cId="1890489708" sldId="258"/>
            <ac:spMk id="22" creationId="{765800AC-C3B9-498E-87BC-29FAE4C76B21}"/>
          </ac:spMkLst>
        </pc:spChg>
        <pc:spChg chg="del">
          <ac:chgData name="Sabri Sezer" userId="c01fc362-a368-4399-80f5-9984ebca077d" providerId="ADAL" clId="{6DE4A09D-A523-4AD0-AC80-415D4338E655}" dt="2021-09-13T21:24:32.654" v="248"/>
          <ac:spMkLst>
            <pc:docMk/>
            <pc:sldMk cId="1890489708" sldId="258"/>
            <ac:spMk id="23" creationId="{166F75A4-C475-4941-8EE2-B80A06A2C1BB}"/>
          </ac:spMkLst>
        </pc:spChg>
        <pc:spChg chg="add">
          <ac:chgData name="Sabri Sezer" userId="c01fc362-a368-4399-80f5-9984ebca077d" providerId="ADAL" clId="{6DE4A09D-A523-4AD0-AC80-415D4338E655}" dt="2021-09-13T21:24:34.124" v="249" actId="26606"/>
          <ac:spMkLst>
            <pc:docMk/>
            <pc:sldMk cId="1890489708" sldId="258"/>
            <ac:spMk id="24" creationId="{1F9D6ACB-2FF4-49F9-978A-E0D5327FC635}"/>
          </ac:spMkLst>
        </pc:spChg>
        <pc:spChg chg="del">
          <ac:chgData name="Sabri Sezer" userId="c01fc362-a368-4399-80f5-9984ebca077d" providerId="ADAL" clId="{6DE4A09D-A523-4AD0-AC80-415D4338E655}" dt="2021-09-13T21:24:32.654" v="248"/>
          <ac:spMkLst>
            <pc:docMk/>
            <pc:sldMk cId="1890489708" sldId="258"/>
            <ac:spMk id="25" creationId="{A032553A-72E8-4B0D-8405-FF9771C9AF05}"/>
          </ac:spMkLst>
        </pc:spChg>
        <pc:spChg chg="add">
          <ac:chgData name="Sabri Sezer" userId="c01fc362-a368-4399-80f5-9984ebca077d" providerId="ADAL" clId="{6DE4A09D-A523-4AD0-AC80-415D4338E655}" dt="2021-09-13T21:24:34.124" v="249" actId="26606"/>
          <ac:spMkLst>
            <pc:docMk/>
            <pc:sldMk cId="1890489708" sldId="258"/>
            <ac:spMk id="26" creationId="{142BFA2A-77A0-4F60-A32A-685681C84889}"/>
          </ac:spMkLst>
        </pc:spChg>
        <pc:spChg chg="del">
          <ac:chgData name="Sabri Sezer" userId="c01fc362-a368-4399-80f5-9984ebca077d" providerId="ADAL" clId="{6DE4A09D-A523-4AD0-AC80-415D4338E655}" dt="2021-09-13T21:24:32.654" v="248"/>
          <ac:spMkLst>
            <pc:docMk/>
            <pc:sldMk cId="1890489708" sldId="258"/>
            <ac:spMk id="27" creationId="{765800AC-C3B9-498E-87BC-29FAE4C76B21}"/>
          </ac:spMkLst>
        </pc:spChg>
        <pc:spChg chg="del">
          <ac:chgData name="Sabri Sezer" userId="c01fc362-a368-4399-80f5-9984ebca077d" providerId="ADAL" clId="{6DE4A09D-A523-4AD0-AC80-415D4338E655}" dt="2021-09-13T21:24:32.654" v="248"/>
          <ac:spMkLst>
            <pc:docMk/>
            <pc:sldMk cId="1890489708" sldId="258"/>
            <ac:spMk id="29" creationId="{1F9D6ACB-2FF4-49F9-978A-E0D5327FC635}"/>
          </ac:spMkLst>
        </pc:spChg>
        <pc:spChg chg="del">
          <ac:chgData name="Sabri Sezer" userId="c01fc362-a368-4399-80f5-9984ebca077d" providerId="ADAL" clId="{6DE4A09D-A523-4AD0-AC80-415D4338E655}" dt="2021-09-13T21:24:32.654" v="248"/>
          <ac:spMkLst>
            <pc:docMk/>
            <pc:sldMk cId="1890489708" sldId="258"/>
            <ac:spMk id="31" creationId="{142BFA2A-77A0-4F60-A32A-685681C84889}"/>
          </ac:spMkLst>
        </pc:spChg>
        <pc:cxnChg chg="add">
          <ac:chgData name="Sabri Sezer" userId="c01fc362-a368-4399-80f5-9984ebca077d" providerId="ADAL" clId="{6DE4A09D-A523-4AD0-AC80-415D4338E655}" dt="2021-09-13T21:24:34.124" v="249" actId="26606"/>
          <ac:cxnSpMkLst>
            <pc:docMk/>
            <pc:sldMk cId="1890489708" sldId="258"/>
            <ac:cxnSpMk id="12" creationId="{063B6EC6-D752-4EE7-908B-F8F19E8C7FEA}"/>
          </ac:cxnSpMkLst>
        </pc:cxnChg>
        <pc:cxnChg chg="add">
          <ac:chgData name="Sabri Sezer" userId="c01fc362-a368-4399-80f5-9984ebca077d" providerId="ADAL" clId="{6DE4A09D-A523-4AD0-AC80-415D4338E655}" dt="2021-09-13T21:24:34.124" v="249" actId="26606"/>
          <ac:cxnSpMkLst>
            <pc:docMk/>
            <pc:sldMk cId="1890489708" sldId="258"/>
            <ac:cxnSpMk id="14" creationId="{EFECD4E8-AD3E-4228-82A2-9461958EA94D}"/>
          </ac:cxnSpMkLst>
        </pc:cxnChg>
        <pc:cxnChg chg="del">
          <ac:chgData name="Sabri Sezer" userId="c01fc362-a368-4399-80f5-9984ebca077d" providerId="ADAL" clId="{6DE4A09D-A523-4AD0-AC80-415D4338E655}" dt="2021-09-13T21:24:32.654" v="248"/>
          <ac:cxnSpMkLst>
            <pc:docMk/>
            <pc:sldMk cId="1890489708" sldId="258"/>
            <ac:cxnSpMk id="17" creationId="{063B6EC6-D752-4EE7-908B-F8F19E8C7FEA}"/>
          </ac:cxnSpMkLst>
        </pc:cxnChg>
        <pc:cxnChg chg="del">
          <ac:chgData name="Sabri Sezer" userId="c01fc362-a368-4399-80f5-9984ebca077d" providerId="ADAL" clId="{6DE4A09D-A523-4AD0-AC80-415D4338E655}" dt="2021-09-13T21:24:32.654" v="248"/>
          <ac:cxnSpMkLst>
            <pc:docMk/>
            <pc:sldMk cId="1890489708" sldId="258"/>
            <ac:cxnSpMk id="19" creationId="{EFECD4E8-AD3E-4228-82A2-9461958EA94D}"/>
          </ac:cxnSpMkLst>
        </pc:cxnChg>
      </pc:sldChg>
      <pc:sldChg chg="modSp add del mod">
        <pc:chgData name="Sabri Sezer" userId="c01fc362-a368-4399-80f5-9984ebca077d" providerId="ADAL" clId="{6DE4A09D-A523-4AD0-AC80-415D4338E655}" dt="2021-09-13T21:21:53.242" v="5" actId="47"/>
        <pc:sldMkLst>
          <pc:docMk/>
          <pc:sldMk cId="2892009320" sldId="258"/>
        </pc:sldMkLst>
        <pc:spChg chg="mod">
          <ac:chgData name="Sabri Sezer" userId="c01fc362-a368-4399-80f5-9984ebca077d" providerId="ADAL" clId="{6DE4A09D-A523-4AD0-AC80-415D4338E655}" dt="2021-09-13T21:21:27.329" v="4" actId="20577"/>
          <ac:spMkLst>
            <pc:docMk/>
            <pc:sldMk cId="2892009320" sldId="258"/>
            <ac:spMk id="2" creationId="{D459AF31-5C09-403B-AC28-B627377CFE04}"/>
          </ac:spMkLst>
        </pc:spChg>
      </pc:sldChg>
      <pc:sldChg chg="addSp delSp modSp add del mod setBg setClrOvrMap delDesignElem">
        <pc:chgData name="Sabri Sezer" userId="c01fc362-a368-4399-80f5-9984ebca077d" providerId="ADAL" clId="{6DE4A09D-A523-4AD0-AC80-415D4338E655}" dt="2021-09-13T22:12:43.950" v="1382" actId="47"/>
        <pc:sldMkLst>
          <pc:docMk/>
          <pc:sldMk cId="2727628435" sldId="259"/>
        </pc:sldMkLst>
        <pc:spChg chg="add del mod">
          <ac:chgData name="Sabri Sezer" userId="c01fc362-a368-4399-80f5-9984ebca077d" providerId="ADAL" clId="{6DE4A09D-A523-4AD0-AC80-415D4338E655}" dt="2021-09-13T21:26:12.650" v="338"/>
          <ac:spMkLst>
            <pc:docMk/>
            <pc:sldMk cId="2727628435" sldId="259"/>
            <ac:spMk id="4" creationId="{769E1713-E372-4135-9611-4172915B046B}"/>
          </ac:spMkLst>
        </pc:spChg>
        <pc:spChg chg="mod">
          <ac:chgData name="Sabri Sezer" userId="c01fc362-a368-4399-80f5-9984ebca077d" providerId="ADAL" clId="{6DE4A09D-A523-4AD0-AC80-415D4338E655}" dt="2021-09-13T21:26:21.376" v="340" actId="26606"/>
          <ac:spMkLst>
            <pc:docMk/>
            <pc:sldMk cId="2727628435" sldId="259"/>
            <ac:spMk id="6" creationId="{8BC7E08F-40CD-4EA5-A8BB-5168645B45C0}"/>
          </ac:spMkLst>
        </pc:spChg>
        <pc:spChg chg="mod">
          <ac:chgData name="Sabri Sezer" userId="c01fc362-a368-4399-80f5-9984ebca077d" providerId="ADAL" clId="{6DE4A09D-A523-4AD0-AC80-415D4338E655}" dt="2021-09-13T22:10:21.175" v="1343"/>
          <ac:spMkLst>
            <pc:docMk/>
            <pc:sldMk cId="2727628435" sldId="259"/>
            <ac:spMk id="8" creationId="{34921E25-6A3A-4566-A609-9BC7C9A492FF}"/>
          </ac:spMkLst>
        </pc:spChg>
        <pc:spChg chg="add del">
          <ac:chgData name="Sabri Sezer" userId="c01fc362-a368-4399-80f5-9984ebca077d" providerId="ADAL" clId="{6DE4A09D-A523-4AD0-AC80-415D4338E655}" dt="2021-09-13T22:11:40.681" v="1376"/>
          <ac:spMkLst>
            <pc:docMk/>
            <pc:sldMk cId="2727628435" sldId="259"/>
            <ac:spMk id="13" creationId="{A65AC7D1-EAA9-48F5-B509-60A7F50BF703}"/>
          </ac:spMkLst>
        </pc:spChg>
        <pc:spChg chg="add del">
          <ac:chgData name="Sabri Sezer" userId="c01fc362-a368-4399-80f5-9984ebca077d" providerId="ADAL" clId="{6DE4A09D-A523-4AD0-AC80-415D4338E655}" dt="2021-09-13T22:11:40.681" v="1376"/>
          <ac:spMkLst>
            <pc:docMk/>
            <pc:sldMk cId="2727628435" sldId="259"/>
            <ac:spMk id="15" creationId="{D6320AF9-619A-4175-865B-5663E1AEF4C5}"/>
          </ac:spMkLst>
        </pc:spChg>
        <pc:spChg chg="add del">
          <ac:chgData name="Sabri Sezer" userId="c01fc362-a368-4399-80f5-9984ebca077d" providerId="ADAL" clId="{6DE4A09D-A523-4AD0-AC80-415D4338E655}" dt="2021-09-13T22:11:40.681" v="1376"/>
          <ac:spMkLst>
            <pc:docMk/>
            <pc:sldMk cId="2727628435" sldId="259"/>
            <ac:spMk id="21" creationId="{7E018740-5C2B-4A41-AC1A-7E68D1EC1954}"/>
          </ac:spMkLst>
        </pc:spChg>
        <pc:spChg chg="add del">
          <ac:chgData name="Sabri Sezer" userId="c01fc362-a368-4399-80f5-9984ebca077d" providerId="ADAL" clId="{6DE4A09D-A523-4AD0-AC80-415D4338E655}" dt="2021-09-13T22:11:40.681" v="1376"/>
          <ac:spMkLst>
            <pc:docMk/>
            <pc:sldMk cId="2727628435" sldId="259"/>
            <ac:spMk id="23" creationId="{166F75A4-C475-4941-8EE2-B80A06A2C1BB}"/>
          </ac:spMkLst>
        </pc:spChg>
        <pc:spChg chg="add del">
          <ac:chgData name="Sabri Sezer" userId="c01fc362-a368-4399-80f5-9984ebca077d" providerId="ADAL" clId="{6DE4A09D-A523-4AD0-AC80-415D4338E655}" dt="2021-09-13T22:11:40.681" v="1376"/>
          <ac:spMkLst>
            <pc:docMk/>
            <pc:sldMk cId="2727628435" sldId="259"/>
            <ac:spMk id="25" creationId="{A032553A-72E8-4B0D-8405-FF9771C9AF05}"/>
          </ac:spMkLst>
        </pc:spChg>
        <pc:spChg chg="add del">
          <ac:chgData name="Sabri Sezer" userId="c01fc362-a368-4399-80f5-9984ebca077d" providerId="ADAL" clId="{6DE4A09D-A523-4AD0-AC80-415D4338E655}" dt="2021-09-13T22:11:40.681" v="1376"/>
          <ac:spMkLst>
            <pc:docMk/>
            <pc:sldMk cId="2727628435" sldId="259"/>
            <ac:spMk id="27" creationId="{765800AC-C3B9-498E-87BC-29FAE4C76B21}"/>
          </ac:spMkLst>
        </pc:spChg>
        <pc:spChg chg="add del">
          <ac:chgData name="Sabri Sezer" userId="c01fc362-a368-4399-80f5-9984ebca077d" providerId="ADAL" clId="{6DE4A09D-A523-4AD0-AC80-415D4338E655}" dt="2021-09-13T22:11:40.681" v="1376"/>
          <ac:spMkLst>
            <pc:docMk/>
            <pc:sldMk cId="2727628435" sldId="259"/>
            <ac:spMk id="29" creationId="{1F9D6ACB-2FF4-49F9-978A-E0D5327FC635}"/>
          </ac:spMkLst>
        </pc:spChg>
        <pc:spChg chg="add del">
          <ac:chgData name="Sabri Sezer" userId="c01fc362-a368-4399-80f5-9984ebca077d" providerId="ADAL" clId="{6DE4A09D-A523-4AD0-AC80-415D4338E655}" dt="2021-09-13T22:11:40.681" v="1376"/>
          <ac:spMkLst>
            <pc:docMk/>
            <pc:sldMk cId="2727628435" sldId="259"/>
            <ac:spMk id="31" creationId="{142BFA2A-77A0-4F60-A32A-685681C84889}"/>
          </ac:spMkLst>
        </pc:spChg>
        <pc:cxnChg chg="add del">
          <ac:chgData name="Sabri Sezer" userId="c01fc362-a368-4399-80f5-9984ebca077d" providerId="ADAL" clId="{6DE4A09D-A523-4AD0-AC80-415D4338E655}" dt="2021-09-13T22:11:40.681" v="1376"/>
          <ac:cxnSpMkLst>
            <pc:docMk/>
            <pc:sldMk cId="2727628435" sldId="259"/>
            <ac:cxnSpMk id="17" creationId="{063B6EC6-D752-4EE7-908B-F8F19E8C7FEA}"/>
          </ac:cxnSpMkLst>
        </pc:cxnChg>
        <pc:cxnChg chg="add del">
          <ac:chgData name="Sabri Sezer" userId="c01fc362-a368-4399-80f5-9984ebca077d" providerId="ADAL" clId="{6DE4A09D-A523-4AD0-AC80-415D4338E655}" dt="2021-09-13T22:11:40.681" v="1376"/>
          <ac:cxnSpMkLst>
            <pc:docMk/>
            <pc:sldMk cId="2727628435" sldId="259"/>
            <ac:cxnSpMk id="19" creationId="{EFECD4E8-AD3E-4228-82A2-9461958EA94D}"/>
          </ac:cxnSpMkLst>
        </pc:cxnChg>
      </pc:sldChg>
      <pc:sldChg chg="addSp delSp modSp add del mod setBg delDesignElem">
        <pc:chgData name="Sabri Sezer" userId="c01fc362-a368-4399-80f5-9984ebca077d" providerId="ADAL" clId="{6DE4A09D-A523-4AD0-AC80-415D4338E655}" dt="2021-09-21T13:06:30.818" v="1723" actId="47"/>
        <pc:sldMkLst>
          <pc:docMk/>
          <pc:sldMk cId="3272037541" sldId="260"/>
        </pc:sldMkLst>
        <pc:spChg chg="mod">
          <ac:chgData name="Sabri Sezer" userId="c01fc362-a368-4399-80f5-9984ebca077d" providerId="ADAL" clId="{6DE4A09D-A523-4AD0-AC80-415D4338E655}" dt="2021-09-13T21:26:59.898" v="347" actId="26606"/>
          <ac:spMkLst>
            <pc:docMk/>
            <pc:sldMk cId="3272037541" sldId="260"/>
            <ac:spMk id="6" creationId="{8BC7E08F-40CD-4EA5-A8BB-5168645B45C0}"/>
          </ac:spMkLst>
        </pc:spChg>
        <pc:spChg chg="del">
          <ac:chgData name="Sabri Sezer" userId="c01fc362-a368-4399-80f5-9984ebca077d" providerId="ADAL" clId="{6DE4A09D-A523-4AD0-AC80-415D4338E655}" dt="2021-09-13T21:26:59.898" v="347" actId="26606"/>
          <ac:spMkLst>
            <pc:docMk/>
            <pc:sldMk cId="3272037541" sldId="260"/>
            <ac:spMk id="8" creationId="{34921E25-6A3A-4566-A609-9BC7C9A492FF}"/>
          </ac:spMkLst>
        </pc:spChg>
        <pc:spChg chg="add del">
          <ac:chgData name="Sabri Sezer" userId="c01fc362-a368-4399-80f5-9984ebca077d" providerId="ADAL" clId="{6DE4A09D-A523-4AD0-AC80-415D4338E655}" dt="2021-09-13T22:11:40.681" v="1376"/>
          <ac:spMkLst>
            <pc:docMk/>
            <pc:sldMk cId="3272037541" sldId="260"/>
            <ac:spMk id="14" creationId="{CB5AA8A5-25CC-4295-892F-367FCDAF2BF6}"/>
          </ac:spMkLst>
        </pc:spChg>
        <pc:spChg chg="add del">
          <ac:chgData name="Sabri Sezer" userId="c01fc362-a368-4399-80f5-9984ebca077d" providerId="ADAL" clId="{6DE4A09D-A523-4AD0-AC80-415D4338E655}" dt="2021-09-13T22:11:40.681" v="1376"/>
          <ac:spMkLst>
            <pc:docMk/>
            <pc:sldMk cId="3272037541" sldId="260"/>
            <ac:spMk id="27" creationId="{24C6BC13-FB1E-48CC-B421-3D06039728B4}"/>
          </ac:spMkLst>
        </pc:spChg>
        <pc:grpChg chg="add del">
          <ac:chgData name="Sabri Sezer" userId="c01fc362-a368-4399-80f5-9984ebca077d" providerId="ADAL" clId="{6DE4A09D-A523-4AD0-AC80-415D4338E655}" dt="2021-09-13T22:11:40.681" v="1376"/>
          <ac:grpSpMkLst>
            <pc:docMk/>
            <pc:sldMk cId="3272037541" sldId="260"/>
            <ac:grpSpMk id="16" creationId="{09DD65AA-8280-4962-92F3-DF1CB53349DB}"/>
          </ac:grpSpMkLst>
        </pc:grpChg>
        <pc:graphicFrameChg chg="add">
          <ac:chgData name="Sabri Sezer" userId="c01fc362-a368-4399-80f5-9984ebca077d" providerId="ADAL" clId="{6DE4A09D-A523-4AD0-AC80-415D4338E655}" dt="2021-09-13T21:26:59.898" v="347" actId="26606"/>
          <ac:graphicFrameMkLst>
            <pc:docMk/>
            <pc:sldMk cId="3272037541" sldId="260"/>
            <ac:graphicFrameMk id="10" creationId="{105792D4-E7BA-40EF-9307-E04D12AA9011}"/>
          </ac:graphicFrameMkLst>
        </pc:graphicFrameChg>
      </pc:sldChg>
      <pc:sldChg chg="addSp delSp modSp add mod setBg delDesignElem">
        <pc:chgData name="Sabri Sezer" userId="c01fc362-a368-4399-80f5-9984ebca077d" providerId="ADAL" clId="{6DE4A09D-A523-4AD0-AC80-415D4338E655}" dt="2021-09-21T15:48:46.097" v="1921" actId="14100"/>
        <pc:sldMkLst>
          <pc:docMk/>
          <pc:sldMk cId="1251621574" sldId="261"/>
        </pc:sldMkLst>
        <pc:spChg chg="mod">
          <ac:chgData name="Sabri Sezer" userId="c01fc362-a368-4399-80f5-9984ebca077d" providerId="ADAL" clId="{6DE4A09D-A523-4AD0-AC80-415D4338E655}" dt="2021-09-13T21:26:38.553" v="342" actId="26606"/>
          <ac:spMkLst>
            <pc:docMk/>
            <pc:sldMk cId="1251621574" sldId="261"/>
            <ac:spMk id="6" creationId="{8BC7E08F-40CD-4EA5-A8BB-5168645B45C0}"/>
          </ac:spMkLst>
        </pc:spChg>
        <pc:spChg chg="del">
          <ac:chgData name="Sabri Sezer" userId="c01fc362-a368-4399-80f5-9984ebca077d" providerId="ADAL" clId="{6DE4A09D-A523-4AD0-AC80-415D4338E655}" dt="2021-09-13T21:26:38.553" v="342" actId="26606"/>
          <ac:spMkLst>
            <pc:docMk/>
            <pc:sldMk cId="1251621574" sldId="261"/>
            <ac:spMk id="8" creationId="{34921E25-6A3A-4566-A609-9BC7C9A492FF}"/>
          </ac:spMkLst>
        </pc:spChg>
        <pc:spChg chg="add del">
          <ac:chgData name="Sabri Sezer" userId="c01fc362-a368-4399-80f5-9984ebca077d" providerId="ADAL" clId="{6DE4A09D-A523-4AD0-AC80-415D4338E655}" dt="2021-09-13T22:11:40.681" v="1376"/>
          <ac:spMkLst>
            <pc:docMk/>
            <pc:sldMk cId="1251621574" sldId="261"/>
            <ac:spMk id="14" creationId="{45B71F80-1F92-4074-84D9-16A062B215B3}"/>
          </ac:spMkLst>
        </pc:spChg>
        <pc:spChg chg="add del">
          <ac:chgData name="Sabri Sezer" userId="c01fc362-a368-4399-80f5-9984ebca077d" providerId="ADAL" clId="{6DE4A09D-A523-4AD0-AC80-415D4338E655}" dt="2021-09-13T22:11:40.681" v="1376"/>
          <ac:spMkLst>
            <pc:docMk/>
            <pc:sldMk cId="1251621574" sldId="261"/>
            <ac:spMk id="16" creationId="{7209C9DA-6E0D-46D9-8275-C52222D8CCAC}"/>
          </ac:spMkLst>
        </pc:spChg>
        <pc:spChg chg="add del">
          <ac:chgData name="Sabri Sezer" userId="c01fc362-a368-4399-80f5-9984ebca077d" providerId="ADAL" clId="{6DE4A09D-A523-4AD0-AC80-415D4338E655}" dt="2021-09-13T22:11:40.681" v="1376"/>
          <ac:spMkLst>
            <pc:docMk/>
            <pc:sldMk cId="1251621574" sldId="261"/>
            <ac:spMk id="18" creationId="{3EB57A4D-E0D0-46DA-B339-F24CA46FA70B}"/>
          </ac:spMkLst>
        </pc:spChg>
        <pc:graphicFrameChg chg="add mod modGraphic">
          <ac:chgData name="Sabri Sezer" userId="c01fc362-a368-4399-80f5-9984ebca077d" providerId="ADAL" clId="{6DE4A09D-A523-4AD0-AC80-415D4338E655}" dt="2021-09-21T15:48:46.097" v="1921" actId="14100"/>
          <ac:graphicFrameMkLst>
            <pc:docMk/>
            <pc:sldMk cId="1251621574" sldId="261"/>
            <ac:graphicFrameMk id="10" creationId="{4E118B67-DDC2-4191-8043-179E168B34E4}"/>
          </ac:graphicFrameMkLst>
        </pc:graphicFrameChg>
      </pc:sldChg>
      <pc:sldChg chg="addSp delSp add del setBg delDesignElem">
        <pc:chgData name="Sabri Sezer" userId="c01fc362-a368-4399-80f5-9984ebca077d" providerId="ADAL" clId="{6DE4A09D-A523-4AD0-AC80-415D4338E655}" dt="2021-09-13T21:26:47.275" v="345"/>
        <pc:sldMkLst>
          <pc:docMk/>
          <pc:sldMk cId="1347533061" sldId="262"/>
        </pc:sldMkLst>
        <pc:spChg chg="add del">
          <ac:chgData name="Sabri Sezer" userId="c01fc362-a368-4399-80f5-9984ebca077d" providerId="ADAL" clId="{6DE4A09D-A523-4AD0-AC80-415D4338E655}" dt="2021-09-13T21:26:47.275" v="345"/>
          <ac:spMkLst>
            <pc:docMk/>
            <pc:sldMk cId="1347533061" sldId="262"/>
            <ac:spMk id="13" creationId="{A65AC7D1-EAA9-48F5-B509-60A7F50BF703}"/>
          </ac:spMkLst>
        </pc:spChg>
        <pc:spChg chg="add del">
          <ac:chgData name="Sabri Sezer" userId="c01fc362-a368-4399-80f5-9984ebca077d" providerId="ADAL" clId="{6DE4A09D-A523-4AD0-AC80-415D4338E655}" dt="2021-09-13T21:26:47.275" v="345"/>
          <ac:spMkLst>
            <pc:docMk/>
            <pc:sldMk cId="1347533061" sldId="262"/>
            <ac:spMk id="15" creationId="{D6320AF9-619A-4175-865B-5663E1AEF4C5}"/>
          </ac:spMkLst>
        </pc:spChg>
        <pc:spChg chg="add del">
          <ac:chgData name="Sabri Sezer" userId="c01fc362-a368-4399-80f5-9984ebca077d" providerId="ADAL" clId="{6DE4A09D-A523-4AD0-AC80-415D4338E655}" dt="2021-09-13T21:26:47.275" v="345"/>
          <ac:spMkLst>
            <pc:docMk/>
            <pc:sldMk cId="1347533061" sldId="262"/>
            <ac:spMk id="21" creationId="{7E018740-5C2B-4A41-AC1A-7E68D1EC1954}"/>
          </ac:spMkLst>
        </pc:spChg>
        <pc:spChg chg="add del">
          <ac:chgData name="Sabri Sezer" userId="c01fc362-a368-4399-80f5-9984ebca077d" providerId="ADAL" clId="{6DE4A09D-A523-4AD0-AC80-415D4338E655}" dt="2021-09-13T21:26:47.275" v="345"/>
          <ac:spMkLst>
            <pc:docMk/>
            <pc:sldMk cId="1347533061" sldId="262"/>
            <ac:spMk id="23" creationId="{166F75A4-C475-4941-8EE2-B80A06A2C1BB}"/>
          </ac:spMkLst>
        </pc:spChg>
        <pc:spChg chg="add del">
          <ac:chgData name="Sabri Sezer" userId="c01fc362-a368-4399-80f5-9984ebca077d" providerId="ADAL" clId="{6DE4A09D-A523-4AD0-AC80-415D4338E655}" dt="2021-09-13T21:26:47.275" v="345"/>
          <ac:spMkLst>
            <pc:docMk/>
            <pc:sldMk cId="1347533061" sldId="262"/>
            <ac:spMk id="25" creationId="{A032553A-72E8-4B0D-8405-FF9771C9AF05}"/>
          </ac:spMkLst>
        </pc:spChg>
        <pc:spChg chg="add del">
          <ac:chgData name="Sabri Sezer" userId="c01fc362-a368-4399-80f5-9984ebca077d" providerId="ADAL" clId="{6DE4A09D-A523-4AD0-AC80-415D4338E655}" dt="2021-09-13T21:26:47.275" v="345"/>
          <ac:spMkLst>
            <pc:docMk/>
            <pc:sldMk cId="1347533061" sldId="262"/>
            <ac:spMk id="27" creationId="{765800AC-C3B9-498E-87BC-29FAE4C76B21}"/>
          </ac:spMkLst>
        </pc:spChg>
        <pc:spChg chg="add del">
          <ac:chgData name="Sabri Sezer" userId="c01fc362-a368-4399-80f5-9984ebca077d" providerId="ADAL" clId="{6DE4A09D-A523-4AD0-AC80-415D4338E655}" dt="2021-09-13T21:26:47.275" v="345"/>
          <ac:spMkLst>
            <pc:docMk/>
            <pc:sldMk cId="1347533061" sldId="262"/>
            <ac:spMk id="29" creationId="{1F9D6ACB-2FF4-49F9-978A-E0D5327FC635}"/>
          </ac:spMkLst>
        </pc:spChg>
        <pc:spChg chg="add del">
          <ac:chgData name="Sabri Sezer" userId="c01fc362-a368-4399-80f5-9984ebca077d" providerId="ADAL" clId="{6DE4A09D-A523-4AD0-AC80-415D4338E655}" dt="2021-09-13T21:26:47.275" v="345"/>
          <ac:spMkLst>
            <pc:docMk/>
            <pc:sldMk cId="1347533061" sldId="262"/>
            <ac:spMk id="31" creationId="{142BFA2A-77A0-4F60-A32A-685681C84889}"/>
          </ac:spMkLst>
        </pc:spChg>
        <pc:cxnChg chg="add del">
          <ac:chgData name="Sabri Sezer" userId="c01fc362-a368-4399-80f5-9984ebca077d" providerId="ADAL" clId="{6DE4A09D-A523-4AD0-AC80-415D4338E655}" dt="2021-09-13T21:26:47.275" v="345"/>
          <ac:cxnSpMkLst>
            <pc:docMk/>
            <pc:sldMk cId="1347533061" sldId="262"/>
            <ac:cxnSpMk id="17" creationId="{063B6EC6-D752-4EE7-908B-F8F19E8C7FEA}"/>
          </ac:cxnSpMkLst>
        </pc:cxnChg>
        <pc:cxnChg chg="add del">
          <ac:chgData name="Sabri Sezer" userId="c01fc362-a368-4399-80f5-9984ebca077d" providerId="ADAL" clId="{6DE4A09D-A523-4AD0-AC80-415D4338E655}" dt="2021-09-13T21:26:47.275" v="345"/>
          <ac:cxnSpMkLst>
            <pc:docMk/>
            <pc:sldMk cId="1347533061" sldId="262"/>
            <ac:cxnSpMk id="19" creationId="{EFECD4E8-AD3E-4228-82A2-9461958EA94D}"/>
          </ac:cxnSpMkLst>
        </pc:cxnChg>
      </pc:sldChg>
      <pc:sldChg chg="addSp modSp add del mod ord setBg">
        <pc:chgData name="Sabri Sezer" userId="c01fc362-a368-4399-80f5-9984ebca077d" providerId="ADAL" clId="{6DE4A09D-A523-4AD0-AC80-415D4338E655}" dt="2021-09-21T13:06:29.381" v="1722" actId="47"/>
        <pc:sldMkLst>
          <pc:docMk/>
          <pc:sldMk cId="1888782826" sldId="262"/>
        </pc:sldMkLst>
        <pc:spChg chg="mod">
          <ac:chgData name="Sabri Sezer" userId="c01fc362-a368-4399-80f5-9984ebca077d" providerId="ADAL" clId="{6DE4A09D-A523-4AD0-AC80-415D4338E655}" dt="2021-09-13T22:12:55.664" v="1383" actId="26606"/>
          <ac:spMkLst>
            <pc:docMk/>
            <pc:sldMk cId="1888782826" sldId="262"/>
            <ac:spMk id="6" creationId="{8BC7E08F-40CD-4EA5-A8BB-5168645B45C0}"/>
          </ac:spMkLst>
        </pc:spChg>
        <pc:spChg chg="mod">
          <ac:chgData name="Sabri Sezer" userId="c01fc362-a368-4399-80f5-9984ebca077d" providerId="ADAL" clId="{6DE4A09D-A523-4AD0-AC80-415D4338E655}" dt="2021-09-13T22:12:55.664" v="1383" actId="26606"/>
          <ac:spMkLst>
            <pc:docMk/>
            <pc:sldMk cId="1888782826" sldId="262"/>
            <ac:spMk id="8" creationId="{34921E25-6A3A-4566-A609-9BC7C9A492FF}"/>
          </ac:spMkLst>
        </pc:spChg>
        <pc:cxnChg chg="add">
          <ac:chgData name="Sabri Sezer" userId="c01fc362-a368-4399-80f5-9984ebca077d" providerId="ADAL" clId="{6DE4A09D-A523-4AD0-AC80-415D4338E655}" dt="2021-09-13T22:12:55.664" v="1383" actId="26606"/>
          <ac:cxnSpMkLst>
            <pc:docMk/>
            <pc:sldMk cId="1888782826" sldId="262"/>
            <ac:cxnSpMk id="13" creationId="{0B5F7E3B-C5F1-40E0-A491-558BAFBC1127}"/>
          </ac:cxnSpMkLst>
        </pc:cxnChg>
      </pc:sldChg>
      <pc:sldChg chg="addSp modSp add del mod setBg">
        <pc:chgData name="Sabri Sezer" userId="c01fc362-a368-4399-80f5-9984ebca077d" providerId="ADAL" clId="{6DE4A09D-A523-4AD0-AC80-415D4338E655}" dt="2021-09-21T13:06:27.739" v="1721" actId="47"/>
        <pc:sldMkLst>
          <pc:docMk/>
          <pc:sldMk cId="2072975445" sldId="263"/>
        </pc:sldMkLst>
        <pc:spChg chg="mod">
          <ac:chgData name="Sabri Sezer" userId="c01fc362-a368-4399-80f5-9984ebca077d" providerId="ADAL" clId="{6DE4A09D-A523-4AD0-AC80-415D4338E655}" dt="2021-09-13T22:12:14.963" v="1378" actId="26606"/>
          <ac:spMkLst>
            <pc:docMk/>
            <pc:sldMk cId="2072975445" sldId="263"/>
            <ac:spMk id="6" creationId="{8BC7E08F-40CD-4EA5-A8BB-5168645B45C0}"/>
          </ac:spMkLst>
        </pc:spChg>
        <pc:spChg chg="mod">
          <ac:chgData name="Sabri Sezer" userId="c01fc362-a368-4399-80f5-9984ebca077d" providerId="ADAL" clId="{6DE4A09D-A523-4AD0-AC80-415D4338E655}" dt="2021-09-13T22:12:14.963" v="1378" actId="26606"/>
          <ac:spMkLst>
            <pc:docMk/>
            <pc:sldMk cId="2072975445" sldId="263"/>
            <ac:spMk id="8" creationId="{34921E25-6A3A-4566-A609-9BC7C9A492FF}"/>
          </ac:spMkLst>
        </pc:spChg>
        <pc:cxnChg chg="add">
          <ac:chgData name="Sabri Sezer" userId="c01fc362-a368-4399-80f5-9984ebca077d" providerId="ADAL" clId="{6DE4A09D-A523-4AD0-AC80-415D4338E655}" dt="2021-09-13T22:12:14.963" v="1378" actId="26606"/>
          <ac:cxnSpMkLst>
            <pc:docMk/>
            <pc:sldMk cId="2072975445" sldId="263"/>
            <ac:cxnSpMk id="13" creationId="{0B5F7E3B-C5F1-40E0-A491-558BAFBC1127}"/>
          </ac:cxnSpMkLst>
        </pc:cxnChg>
      </pc:sldChg>
      <pc:sldChg chg="addSp delSp modSp add mod setBg">
        <pc:chgData name="Sabri Sezer" userId="c01fc362-a368-4399-80f5-9984ebca077d" providerId="ADAL" clId="{6DE4A09D-A523-4AD0-AC80-415D4338E655}" dt="2021-09-21T13:07:22.885" v="1732" actId="20577"/>
        <pc:sldMkLst>
          <pc:docMk/>
          <pc:sldMk cId="2723945573" sldId="264"/>
        </pc:sldMkLst>
        <pc:spChg chg="mod">
          <ac:chgData name="Sabri Sezer" userId="c01fc362-a368-4399-80f5-9984ebca077d" providerId="ADAL" clId="{6DE4A09D-A523-4AD0-AC80-415D4338E655}" dt="2021-09-21T13:06:47.629" v="1728" actId="26606"/>
          <ac:spMkLst>
            <pc:docMk/>
            <pc:sldMk cId="2723945573" sldId="264"/>
            <ac:spMk id="6" creationId="{8BC7E08F-40CD-4EA5-A8BB-5168645B45C0}"/>
          </ac:spMkLst>
        </pc:spChg>
        <pc:spChg chg="del mod">
          <ac:chgData name="Sabri Sezer" userId="c01fc362-a368-4399-80f5-9984ebca077d" providerId="ADAL" clId="{6DE4A09D-A523-4AD0-AC80-415D4338E655}" dt="2021-09-21T13:06:47.629" v="1728" actId="26606"/>
          <ac:spMkLst>
            <pc:docMk/>
            <pc:sldMk cId="2723945573" sldId="264"/>
            <ac:spMk id="8" creationId="{34921E25-6A3A-4566-A609-9BC7C9A492FF}"/>
          </ac:spMkLst>
        </pc:spChg>
        <pc:graphicFrameChg chg="add mod">
          <ac:chgData name="Sabri Sezer" userId="c01fc362-a368-4399-80f5-9984ebca077d" providerId="ADAL" clId="{6DE4A09D-A523-4AD0-AC80-415D4338E655}" dt="2021-09-21T13:07:22.885" v="1732" actId="20577"/>
          <ac:graphicFrameMkLst>
            <pc:docMk/>
            <pc:sldMk cId="2723945573" sldId="264"/>
            <ac:graphicFrameMk id="15" creationId="{A59CE880-BBAE-4B46-8541-1429E9F4B857}"/>
          </ac:graphicFrameMkLst>
        </pc:graphicFrameChg>
        <pc:cxnChg chg="add del">
          <ac:chgData name="Sabri Sezer" userId="c01fc362-a368-4399-80f5-9984ebca077d" providerId="ADAL" clId="{6DE4A09D-A523-4AD0-AC80-415D4338E655}" dt="2021-09-21T13:06:47.629" v="1728" actId="26606"/>
          <ac:cxnSpMkLst>
            <pc:docMk/>
            <pc:sldMk cId="2723945573" sldId="264"/>
            <ac:cxnSpMk id="13" creationId="{0B5F7E3B-C5F1-40E0-A491-558BAFBC1127}"/>
          </ac:cxnSpMkLst>
        </pc:cxnChg>
      </pc:sldChg>
      <pc:sldChg chg="add del">
        <pc:chgData name="Sabri Sezer" userId="c01fc362-a368-4399-80f5-9984ebca077d" providerId="ADAL" clId="{6DE4A09D-A523-4AD0-AC80-415D4338E655}" dt="2021-09-13T21:35:58.727" v="401" actId="47"/>
        <pc:sldMkLst>
          <pc:docMk/>
          <pc:sldMk cId="2691930998" sldId="265"/>
        </pc:sldMkLst>
      </pc:sldChg>
      <pc:sldChg chg="addSp modSp add del mod setBg">
        <pc:chgData name="Sabri Sezer" userId="c01fc362-a368-4399-80f5-9984ebca077d" providerId="ADAL" clId="{6DE4A09D-A523-4AD0-AC80-415D4338E655}" dt="2021-09-21T13:39:41.865" v="1872" actId="47"/>
        <pc:sldMkLst>
          <pc:docMk/>
          <pc:sldMk cId="3425241106" sldId="265"/>
        </pc:sldMkLst>
        <pc:spChg chg="mod">
          <ac:chgData name="Sabri Sezer" userId="c01fc362-a368-4399-80f5-9984ebca077d" providerId="ADAL" clId="{6DE4A09D-A523-4AD0-AC80-415D4338E655}" dt="2021-09-13T22:12:25.399" v="1379" actId="26606"/>
          <ac:spMkLst>
            <pc:docMk/>
            <pc:sldMk cId="3425241106" sldId="265"/>
            <ac:spMk id="6" creationId="{8BC7E08F-40CD-4EA5-A8BB-5168645B45C0}"/>
          </ac:spMkLst>
        </pc:spChg>
        <pc:spChg chg="mod">
          <ac:chgData name="Sabri Sezer" userId="c01fc362-a368-4399-80f5-9984ebca077d" providerId="ADAL" clId="{6DE4A09D-A523-4AD0-AC80-415D4338E655}" dt="2021-09-13T22:12:25.399" v="1379" actId="26606"/>
          <ac:spMkLst>
            <pc:docMk/>
            <pc:sldMk cId="3425241106" sldId="265"/>
            <ac:spMk id="8" creationId="{34921E25-6A3A-4566-A609-9BC7C9A492FF}"/>
          </ac:spMkLst>
        </pc:spChg>
        <pc:cxnChg chg="add">
          <ac:chgData name="Sabri Sezer" userId="c01fc362-a368-4399-80f5-9984ebca077d" providerId="ADAL" clId="{6DE4A09D-A523-4AD0-AC80-415D4338E655}" dt="2021-09-13T22:12:25.399" v="1379" actId="26606"/>
          <ac:cxnSpMkLst>
            <pc:docMk/>
            <pc:sldMk cId="3425241106" sldId="265"/>
            <ac:cxnSpMk id="13" creationId="{0B5F7E3B-C5F1-40E0-A491-558BAFBC1127}"/>
          </ac:cxnSpMkLst>
        </pc:cxnChg>
      </pc:sldChg>
      <pc:sldChg chg="addSp delSp modSp add mod setBg">
        <pc:chgData name="Sabri Sezer" userId="c01fc362-a368-4399-80f5-9984ebca077d" providerId="ADAL" clId="{6DE4A09D-A523-4AD0-AC80-415D4338E655}" dt="2021-09-21T13:41:32.364" v="1879"/>
        <pc:sldMkLst>
          <pc:docMk/>
          <pc:sldMk cId="3019132656" sldId="266"/>
        </pc:sldMkLst>
        <pc:spChg chg="mod">
          <ac:chgData name="Sabri Sezer" userId="c01fc362-a368-4399-80f5-9984ebca077d" providerId="ADAL" clId="{6DE4A09D-A523-4AD0-AC80-415D4338E655}" dt="2021-09-21T13:37:45.731" v="1858" actId="26606"/>
          <ac:spMkLst>
            <pc:docMk/>
            <pc:sldMk cId="3019132656" sldId="266"/>
            <ac:spMk id="6" creationId="{8BC7E08F-40CD-4EA5-A8BB-5168645B45C0}"/>
          </ac:spMkLst>
        </pc:spChg>
        <pc:spChg chg="del mod">
          <ac:chgData name="Sabri Sezer" userId="c01fc362-a368-4399-80f5-9984ebca077d" providerId="ADAL" clId="{6DE4A09D-A523-4AD0-AC80-415D4338E655}" dt="2021-09-21T13:37:45.731" v="1858" actId="26606"/>
          <ac:spMkLst>
            <pc:docMk/>
            <pc:sldMk cId="3019132656" sldId="266"/>
            <ac:spMk id="8" creationId="{34921E25-6A3A-4566-A609-9BC7C9A492FF}"/>
          </ac:spMkLst>
        </pc:spChg>
        <pc:spChg chg="add">
          <ac:chgData name="Sabri Sezer" userId="c01fc362-a368-4399-80f5-9984ebca077d" providerId="ADAL" clId="{6DE4A09D-A523-4AD0-AC80-415D4338E655}" dt="2021-09-21T13:37:45.731" v="1858" actId="26606"/>
          <ac:spMkLst>
            <pc:docMk/>
            <pc:sldMk cId="3019132656" sldId="266"/>
            <ac:spMk id="19" creationId="{45B71F80-1F92-4074-84D9-16A062B215B3}"/>
          </ac:spMkLst>
        </pc:spChg>
        <pc:spChg chg="add">
          <ac:chgData name="Sabri Sezer" userId="c01fc362-a368-4399-80f5-9984ebca077d" providerId="ADAL" clId="{6DE4A09D-A523-4AD0-AC80-415D4338E655}" dt="2021-09-21T13:37:45.731" v="1858" actId="26606"/>
          <ac:spMkLst>
            <pc:docMk/>
            <pc:sldMk cId="3019132656" sldId="266"/>
            <ac:spMk id="21" creationId="{7209C9DA-6E0D-46D9-8275-C52222D8CCAC}"/>
          </ac:spMkLst>
        </pc:spChg>
        <pc:spChg chg="add">
          <ac:chgData name="Sabri Sezer" userId="c01fc362-a368-4399-80f5-9984ebca077d" providerId="ADAL" clId="{6DE4A09D-A523-4AD0-AC80-415D4338E655}" dt="2021-09-21T13:37:45.731" v="1858" actId="26606"/>
          <ac:spMkLst>
            <pc:docMk/>
            <pc:sldMk cId="3019132656" sldId="266"/>
            <ac:spMk id="23" creationId="{3EB57A4D-E0D0-46DA-B339-F24CA46FA70B}"/>
          </ac:spMkLst>
        </pc:spChg>
        <pc:graphicFrameChg chg="add">
          <ac:chgData name="Sabri Sezer" userId="c01fc362-a368-4399-80f5-9984ebca077d" providerId="ADAL" clId="{6DE4A09D-A523-4AD0-AC80-415D4338E655}" dt="2021-09-21T13:37:45.731" v="1858" actId="26606"/>
          <ac:graphicFrameMkLst>
            <pc:docMk/>
            <pc:sldMk cId="3019132656" sldId="266"/>
            <ac:graphicFrameMk id="15" creationId="{8465B21B-0F97-425B-9F4E-6ABC3844A1AD}"/>
          </ac:graphicFrameMkLst>
        </pc:graphicFrameChg>
        <pc:picChg chg="add mod">
          <ac:chgData name="Sabri Sezer" userId="c01fc362-a368-4399-80f5-9984ebca077d" providerId="ADAL" clId="{6DE4A09D-A523-4AD0-AC80-415D4338E655}" dt="2021-09-21T13:41:32.364" v="1879"/>
          <ac:picMkLst>
            <pc:docMk/>
            <pc:sldMk cId="3019132656" sldId="266"/>
            <ac:picMk id="9" creationId="{AC82E3F8-0F31-4A01-8D76-AC66D34B5EE6}"/>
          </ac:picMkLst>
        </pc:picChg>
        <pc:picChg chg="add mod">
          <ac:chgData name="Sabri Sezer" userId="c01fc362-a368-4399-80f5-9984ebca077d" providerId="ADAL" clId="{6DE4A09D-A523-4AD0-AC80-415D4338E655}" dt="2021-09-21T13:41:32.364" v="1879"/>
          <ac:picMkLst>
            <pc:docMk/>
            <pc:sldMk cId="3019132656" sldId="266"/>
            <ac:picMk id="10" creationId="{BC040BE2-D6AA-44B9-A599-662D5852B138}"/>
          </ac:picMkLst>
        </pc:picChg>
        <pc:cxnChg chg="add del">
          <ac:chgData name="Sabri Sezer" userId="c01fc362-a368-4399-80f5-9984ebca077d" providerId="ADAL" clId="{6DE4A09D-A523-4AD0-AC80-415D4338E655}" dt="2021-09-21T13:37:45.731" v="1858" actId="26606"/>
          <ac:cxnSpMkLst>
            <pc:docMk/>
            <pc:sldMk cId="3019132656" sldId="266"/>
            <ac:cxnSpMk id="13" creationId="{0B5F7E3B-C5F1-40E0-A491-558BAFBC1127}"/>
          </ac:cxnSpMkLst>
        </pc:cxnChg>
      </pc:sldChg>
      <pc:sldChg chg="add del">
        <pc:chgData name="Sabri Sezer" userId="c01fc362-a368-4399-80f5-9984ebca077d" providerId="ADAL" clId="{6DE4A09D-A523-4AD0-AC80-415D4338E655}" dt="2021-09-13T21:35:59.453" v="402" actId="47"/>
        <pc:sldMkLst>
          <pc:docMk/>
          <pc:sldMk cId="3394911688" sldId="266"/>
        </pc:sldMkLst>
      </pc:sldChg>
      <pc:sldChg chg="add del">
        <pc:chgData name="Sabri Sezer" userId="c01fc362-a368-4399-80f5-9984ebca077d" providerId="ADAL" clId="{6DE4A09D-A523-4AD0-AC80-415D4338E655}" dt="2021-09-13T21:35:59.717" v="403" actId="47"/>
        <pc:sldMkLst>
          <pc:docMk/>
          <pc:sldMk cId="114023150" sldId="267"/>
        </pc:sldMkLst>
      </pc:sldChg>
      <pc:sldChg chg="addSp delSp modSp add mod setBg delDesignElem chgLayout">
        <pc:chgData name="Sabri Sezer" userId="c01fc362-a368-4399-80f5-9984ebca077d" providerId="ADAL" clId="{6DE4A09D-A523-4AD0-AC80-415D4338E655}" dt="2021-09-21T15:49:20.265" v="1931" actId="26606"/>
        <pc:sldMkLst>
          <pc:docMk/>
          <pc:sldMk cId="4002164857" sldId="267"/>
        </pc:sldMkLst>
        <pc:spChg chg="mod ord">
          <ac:chgData name="Sabri Sezer" userId="c01fc362-a368-4399-80f5-9984ebca077d" providerId="ADAL" clId="{6DE4A09D-A523-4AD0-AC80-415D4338E655}" dt="2021-09-21T15:49:04.059" v="1923" actId="26606"/>
          <ac:spMkLst>
            <pc:docMk/>
            <pc:sldMk cId="4002164857" sldId="267"/>
            <ac:spMk id="6" creationId="{8BC7E08F-40CD-4EA5-A8BB-5168645B45C0}"/>
          </ac:spMkLst>
        </pc:spChg>
        <pc:spChg chg="add del mod ord">
          <ac:chgData name="Sabri Sezer" userId="c01fc362-a368-4399-80f5-9984ebca077d" providerId="ADAL" clId="{6DE4A09D-A523-4AD0-AC80-415D4338E655}" dt="2021-09-21T13:09:24.772" v="1735" actId="26606"/>
          <ac:spMkLst>
            <pc:docMk/>
            <pc:sldMk cId="4002164857" sldId="267"/>
            <ac:spMk id="8" creationId="{34921E25-6A3A-4566-A609-9BC7C9A492FF}"/>
          </ac:spMkLst>
        </pc:spChg>
        <pc:spChg chg="add del">
          <ac:chgData name="Sabri Sezer" userId="c01fc362-a368-4399-80f5-9984ebca077d" providerId="ADAL" clId="{6DE4A09D-A523-4AD0-AC80-415D4338E655}" dt="2021-09-21T15:49:20.265" v="1931" actId="26606"/>
          <ac:spMkLst>
            <pc:docMk/>
            <pc:sldMk cId="4002164857" sldId="267"/>
            <ac:spMk id="12" creationId="{CB5AA8A5-25CC-4295-892F-367FCDAF2BF6}"/>
          </ac:spMkLst>
        </pc:spChg>
        <pc:spChg chg="add del">
          <ac:chgData name="Sabri Sezer" userId="c01fc362-a368-4399-80f5-9984ebca077d" providerId="ADAL" clId="{6DE4A09D-A523-4AD0-AC80-415D4338E655}" dt="2021-09-13T22:10:22.062" v="1348" actId="26606"/>
          <ac:spMkLst>
            <pc:docMk/>
            <pc:sldMk cId="4002164857" sldId="267"/>
            <ac:spMk id="13" creationId="{603AE127-802C-459A-A612-DB85B67F0DC0}"/>
          </ac:spMkLst>
        </pc:spChg>
        <pc:spChg chg="add del">
          <ac:chgData name="Sabri Sezer" userId="c01fc362-a368-4399-80f5-9984ebca077d" providerId="ADAL" clId="{6DE4A09D-A523-4AD0-AC80-415D4338E655}" dt="2021-09-21T13:08:24.276" v="1734" actId="26606"/>
          <ac:spMkLst>
            <pc:docMk/>
            <pc:sldMk cId="4002164857" sldId="267"/>
            <ac:spMk id="14" creationId="{45B71F80-1F92-4074-84D9-16A062B215B3}"/>
          </ac:spMkLst>
        </pc:spChg>
        <pc:spChg chg="add del">
          <ac:chgData name="Sabri Sezer" userId="c01fc362-a368-4399-80f5-9984ebca077d" providerId="ADAL" clId="{6DE4A09D-A523-4AD0-AC80-415D4338E655}" dt="2021-09-13T22:10:22.062" v="1348" actId="26606"/>
          <ac:spMkLst>
            <pc:docMk/>
            <pc:sldMk cId="4002164857" sldId="267"/>
            <ac:spMk id="15" creationId="{9323D83D-50D6-4040-A58B-FCEA340F886A}"/>
          </ac:spMkLst>
        </pc:spChg>
        <pc:spChg chg="add del">
          <ac:chgData name="Sabri Sezer" userId="c01fc362-a368-4399-80f5-9984ebca077d" providerId="ADAL" clId="{6DE4A09D-A523-4AD0-AC80-415D4338E655}" dt="2021-09-21T13:08:24.276" v="1734" actId="26606"/>
          <ac:spMkLst>
            <pc:docMk/>
            <pc:sldMk cId="4002164857" sldId="267"/>
            <ac:spMk id="16" creationId="{7209C9DA-6E0D-46D9-8275-C52222D8CCAC}"/>
          </ac:spMkLst>
        </pc:spChg>
        <pc:spChg chg="add del">
          <ac:chgData name="Sabri Sezer" userId="c01fc362-a368-4399-80f5-9984ebca077d" providerId="ADAL" clId="{6DE4A09D-A523-4AD0-AC80-415D4338E655}" dt="2021-09-21T13:08:24.276" v="1734" actId="26606"/>
          <ac:spMkLst>
            <pc:docMk/>
            <pc:sldMk cId="4002164857" sldId="267"/>
            <ac:spMk id="18" creationId="{3EB57A4D-E0D0-46DA-B339-F24CA46FA70B}"/>
          </ac:spMkLst>
        </pc:spChg>
        <pc:spChg chg="add del">
          <ac:chgData name="Sabri Sezer" userId="c01fc362-a368-4399-80f5-9984ebca077d" providerId="ADAL" clId="{6DE4A09D-A523-4AD0-AC80-415D4338E655}" dt="2021-09-13T22:10:22.062" v="1348" actId="26606"/>
          <ac:spMkLst>
            <pc:docMk/>
            <pc:sldMk cId="4002164857" sldId="267"/>
            <ac:spMk id="19" creationId="{F10FD715-4DCE-4779-B634-EC78315EA213}"/>
          </ac:spMkLst>
        </pc:spChg>
        <pc:spChg chg="add del">
          <ac:chgData name="Sabri Sezer" userId="c01fc362-a368-4399-80f5-9984ebca077d" providerId="ADAL" clId="{6DE4A09D-A523-4AD0-AC80-415D4338E655}" dt="2021-09-21T15:49:20.265" v="1931" actId="26606"/>
          <ac:spMkLst>
            <pc:docMk/>
            <pc:sldMk cId="4002164857" sldId="267"/>
            <ac:spMk id="27" creationId="{24C6BC13-FB1E-48CC-B421-3D06039728B4}"/>
          </ac:spMkLst>
        </pc:spChg>
        <pc:spChg chg="add del">
          <ac:chgData name="Sabri Sezer" userId="c01fc362-a368-4399-80f5-9984ebca077d" providerId="ADAL" clId="{6DE4A09D-A523-4AD0-AC80-415D4338E655}" dt="2021-09-21T15:49:20.265" v="1931" actId="26606"/>
          <ac:spMkLst>
            <pc:docMk/>
            <pc:sldMk cId="4002164857" sldId="267"/>
            <ac:spMk id="35" creationId="{CB5AA8A5-25CC-4295-892F-367FCDAF2BF6}"/>
          </ac:spMkLst>
        </pc:spChg>
        <pc:spChg chg="add del">
          <ac:chgData name="Sabri Sezer" userId="c01fc362-a368-4399-80f5-9984ebca077d" providerId="ADAL" clId="{6DE4A09D-A523-4AD0-AC80-415D4338E655}" dt="2021-09-21T15:49:04.059" v="1923" actId="26606"/>
          <ac:spMkLst>
            <pc:docMk/>
            <pc:sldMk cId="4002164857" sldId="267"/>
            <ac:spMk id="38" creationId="{45B71F80-1F92-4074-84D9-16A062B215B3}"/>
          </ac:spMkLst>
        </pc:spChg>
        <pc:spChg chg="add del">
          <ac:chgData name="Sabri Sezer" userId="c01fc362-a368-4399-80f5-9984ebca077d" providerId="ADAL" clId="{6DE4A09D-A523-4AD0-AC80-415D4338E655}" dt="2021-09-21T15:49:04.059" v="1923" actId="26606"/>
          <ac:spMkLst>
            <pc:docMk/>
            <pc:sldMk cId="4002164857" sldId="267"/>
            <ac:spMk id="40" creationId="{7209C9DA-6E0D-46D9-8275-C52222D8CCAC}"/>
          </ac:spMkLst>
        </pc:spChg>
        <pc:spChg chg="add del">
          <ac:chgData name="Sabri Sezer" userId="c01fc362-a368-4399-80f5-9984ebca077d" providerId="ADAL" clId="{6DE4A09D-A523-4AD0-AC80-415D4338E655}" dt="2021-09-21T15:49:04.059" v="1923" actId="26606"/>
          <ac:spMkLst>
            <pc:docMk/>
            <pc:sldMk cId="4002164857" sldId="267"/>
            <ac:spMk id="42" creationId="{3EB57A4D-E0D0-46DA-B339-F24CA46FA70B}"/>
          </ac:spMkLst>
        </pc:spChg>
        <pc:spChg chg="add del">
          <ac:chgData name="Sabri Sezer" userId="c01fc362-a368-4399-80f5-9984ebca077d" providerId="ADAL" clId="{6DE4A09D-A523-4AD0-AC80-415D4338E655}" dt="2021-09-21T15:49:20.265" v="1931" actId="26606"/>
          <ac:spMkLst>
            <pc:docMk/>
            <pc:sldMk cId="4002164857" sldId="267"/>
            <ac:spMk id="51" creationId="{24C6BC13-FB1E-48CC-B421-3D06039728B4}"/>
          </ac:spMkLst>
        </pc:spChg>
        <pc:grpChg chg="add del">
          <ac:chgData name="Sabri Sezer" userId="c01fc362-a368-4399-80f5-9984ebca077d" providerId="ADAL" clId="{6DE4A09D-A523-4AD0-AC80-415D4338E655}" dt="2021-09-21T15:49:20.265" v="1931" actId="26606"/>
          <ac:grpSpMkLst>
            <pc:docMk/>
            <pc:sldMk cId="4002164857" sldId="267"/>
            <ac:grpSpMk id="26" creationId="{09DD65AA-8280-4962-92F3-DF1CB53349DB}"/>
          </ac:grpSpMkLst>
        </pc:grpChg>
        <pc:grpChg chg="add del">
          <ac:chgData name="Sabri Sezer" userId="c01fc362-a368-4399-80f5-9984ebca077d" providerId="ADAL" clId="{6DE4A09D-A523-4AD0-AC80-415D4338E655}" dt="2021-09-21T15:49:20.265" v="1931" actId="26606"/>
          <ac:grpSpMkLst>
            <pc:docMk/>
            <pc:sldMk cId="4002164857" sldId="267"/>
            <ac:grpSpMk id="36" creationId="{09DD65AA-8280-4962-92F3-DF1CB53349DB}"/>
          </ac:grpSpMkLst>
        </pc:grpChg>
        <pc:graphicFrameChg chg="add del">
          <ac:chgData name="Sabri Sezer" userId="c01fc362-a368-4399-80f5-9984ebca077d" providerId="ADAL" clId="{6DE4A09D-A523-4AD0-AC80-415D4338E655}" dt="2021-09-21T13:08:24.276" v="1734" actId="26606"/>
          <ac:graphicFrameMkLst>
            <pc:docMk/>
            <pc:sldMk cId="4002164857" sldId="267"/>
            <ac:graphicFrameMk id="11" creationId="{CFBF3205-54A1-4B2A-9A47-41EFD015FC81}"/>
          </ac:graphicFrameMkLst>
        </pc:graphicFrameChg>
        <pc:graphicFrameChg chg="add mod ord modGraphic">
          <ac:chgData name="Sabri Sezer" userId="c01fc362-a368-4399-80f5-9984ebca077d" providerId="ADAL" clId="{6DE4A09D-A523-4AD0-AC80-415D4338E655}" dt="2021-09-21T15:49:20.265" v="1931" actId="26606"/>
          <ac:graphicFrameMkLst>
            <pc:docMk/>
            <pc:sldMk cId="4002164857" sldId="267"/>
            <ac:graphicFrameMk id="31" creationId="{C815C0A5-6074-4103-9337-304921D06BE9}"/>
          </ac:graphicFrameMkLst>
        </pc:graphicFrameChg>
        <pc:picChg chg="add mod">
          <ac:chgData name="Sabri Sezer" userId="c01fc362-a368-4399-80f5-9984ebca077d" providerId="ADAL" clId="{6DE4A09D-A523-4AD0-AC80-415D4338E655}" dt="2021-09-21T13:41:35.305" v="1880"/>
          <ac:picMkLst>
            <pc:docMk/>
            <pc:sldMk cId="4002164857" sldId="267"/>
            <ac:picMk id="32" creationId="{B4364788-16B6-4B68-AEC9-C3A5FFFEBF95}"/>
          </ac:picMkLst>
        </pc:picChg>
        <pc:picChg chg="add mod">
          <ac:chgData name="Sabri Sezer" userId="c01fc362-a368-4399-80f5-9984ebca077d" providerId="ADAL" clId="{6DE4A09D-A523-4AD0-AC80-415D4338E655}" dt="2021-09-21T13:41:35.305" v="1880"/>
          <ac:picMkLst>
            <pc:docMk/>
            <pc:sldMk cId="4002164857" sldId="267"/>
            <ac:picMk id="33" creationId="{E36F47B3-D896-4957-B119-E525E34C7097}"/>
          </ac:picMkLst>
        </pc:picChg>
        <pc:cxnChg chg="add del">
          <ac:chgData name="Sabri Sezer" userId="c01fc362-a368-4399-80f5-9984ebca077d" providerId="ADAL" clId="{6DE4A09D-A523-4AD0-AC80-415D4338E655}" dt="2021-09-13T22:11:40.681" v="1376"/>
          <ac:cxnSpMkLst>
            <pc:docMk/>
            <pc:sldMk cId="4002164857" sldId="267"/>
            <ac:cxnSpMk id="10" creationId="{0B5F7E3B-C5F1-40E0-A491-558BAFBC1127}"/>
          </ac:cxnSpMkLst>
        </pc:cxnChg>
        <pc:cxnChg chg="add del">
          <ac:chgData name="Sabri Sezer" userId="c01fc362-a368-4399-80f5-9984ebca077d" providerId="ADAL" clId="{6DE4A09D-A523-4AD0-AC80-415D4338E655}" dt="2021-09-13T22:10:22.062" v="1348" actId="26606"/>
          <ac:cxnSpMkLst>
            <pc:docMk/>
            <pc:sldMk cId="4002164857" sldId="267"/>
            <ac:cxnSpMk id="17" creationId="{1A1FE6BB-DFB2-4080-9B5E-076EF5DDE67B}"/>
          </ac:cxnSpMkLst>
        </pc:cxnChg>
      </pc:sldChg>
      <pc:sldChg chg="add del">
        <pc:chgData name="Sabri Sezer" userId="c01fc362-a368-4399-80f5-9984ebca077d" providerId="ADAL" clId="{6DE4A09D-A523-4AD0-AC80-415D4338E655}" dt="2021-09-13T22:03:13.414" v="1103" actId="47"/>
        <pc:sldMkLst>
          <pc:docMk/>
          <pc:sldMk cId="1596818051" sldId="268"/>
        </pc:sldMkLst>
      </pc:sldChg>
      <pc:sldChg chg="addSp delSp modSp add mod setBg delDesignElem">
        <pc:chgData name="Sabri Sezer" userId="c01fc362-a368-4399-80f5-9984ebca077d" providerId="ADAL" clId="{6DE4A09D-A523-4AD0-AC80-415D4338E655}" dt="2021-09-21T13:42:35.831" v="1897" actId="20577"/>
        <pc:sldMkLst>
          <pc:docMk/>
          <pc:sldMk cId="2045584860" sldId="268"/>
        </pc:sldMkLst>
        <pc:spChg chg="mod">
          <ac:chgData name="Sabri Sezer" userId="c01fc362-a368-4399-80f5-9984ebca077d" providerId="ADAL" clId="{6DE4A09D-A523-4AD0-AC80-415D4338E655}" dt="2021-09-21T13:42:35.831" v="1897" actId="20577"/>
          <ac:spMkLst>
            <pc:docMk/>
            <pc:sldMk cId="2045584860" sldId="268"/>
            <ac:spMk id="6" creationId="{8BC7E08F-40CD-4EA5-A8BB-5168645B45C0}"/>
          </ac:spMkLst>
        </pc:spChg>
        <pc:spChg chg="del mod">
          <ac:chgData name="Sabri Sezer" userId="c01fc362-a368-4399-80f5-9984ebca077d" providerId="ADAL" clId="{6DE4A09D-A523-4AD0-AC80-415D4338E655}" dt="2021-09-21T13:10:10.287" v="1740" actId="26606"/>
          <ac:spMkLst>
            <pc:docMk/>
            <pc:sldMk cId="2045584860" sldId="268"/>
            <ac:spMk id="8" creationId="{34921E25-6A3A-4566-A609-9BC7C9A492FF}"/>
          </ac:spMkLst>
        </pc:spChg>
        <pc:spChg chg="add del">
          <ac:chgData name="Sabri Sezer" userId="c01fc362-a368-4399-80f5-9984ebca077d" providerId="ADAL" clId="{6DE4A09D-A523-4AD0-AC80-415D4338E655}" dt="2021-09-13T22:10:21.867" v="1347" actId="26606"/>
          <ac:spMkLst>
            <pc:docMk/>
            <pc:sldMk cId="2045584860" sldId="268"/>
            <ac:spMk id="13" creationId="{603AE127-802C-459A-A612-DB85B67F0DC0}"/>
          </ac:spMkLst>
        </pc:spChg>
        <pc:spChg chg="add">
          <ac:chgData name="Sabri Sezer" userId="c01fc362-a368-4399-80f5-9984ebca077d" providerId="ADAL" clId="{6DE4A09D-A523-4AD0-AC80-415D4338E655}" dt="2021-09-21T13:10:10.287" v="1740" actId="26606"/>
          <ac:spMkLst>
            <pc:docMk/>
            <pc:sldMk cId="2045584860" sldId="268"/>
            <ac:spMk id="14" creationId="{CB5AA8A5-25CC-4295-892F-367FCDAF2BF6}"/>
          </ac:spMkLst>
        </pc:spChg>
        <pc:spChg chg="add del">
          <ac:chgData name="Sabri Sezer" userId="c01fc362-a368-4399-80f5-9984ebca077d" providerId="ADAL" clId="{6DE4A09D-A523-4AD0-AC80-415D4338E655}" dt="2021-09-13T22:10:21.867" v="1347" actId="26606"/>
          <ac:spMkLst>
            <pc:docMk/>
            <pc:sldMk cId="2045584860" sldId="268"/>
            <ac:spMk id="15" creationId="{9323D83D-50D6-4040-A58B-FCEA340F886A}"/>
          </ac:spMkLst>
        </pc:spChg>
        <pc:spChg chg="add del">
          <ac:chgData name="Sabri Sezer" userId="c01fc362-a368-4399-80f5-9984ebca077d" providerId="ADAL" clId="{6DE4A09D-A523-4AD0-AC80-415D4338E655}" dt="2021-09-13T22:10:21.867" v="1347" actId="26606"/>
          <ac:spMkLst>
            <pc:docMk/>
            <pc:sldMk cId="2045584860" sldId="268"/>
            <ac:spMk id="19" creationId="{F10FD715-4DCE-4779-B634-EC78315EA213}"/>
          </ac:spMkLst>
        </pc:spChg>
        <pc:spChg chg="add">
          <ac:chgData name="Sabri Sezer" userId="c01fc362-a368-4399-80f5-9984ebca077d" providerId="ADAL" clId="{6DE4A09D-A523-4AD0-AC80-415D4338E655}" dt="2021-09-21T13:10:10.287" v="1740" actId="26606"/>
          <ac:spMkLst>
            <pc:docMk/>
            <pc:sldMk cId="2045584860" sldId="268"/>
            <ac:spMk id="27" creationId="{24C6BC13-FB1E-48CC-B421-3D06039728B4}"/>
          </ac:spMkLst>
        </pc:spChg>
        <pc:grpChg chg="add">
          <ac:chgData name="Sabri Sezer" userId="c01fc362-a368-4399-80f5-9984ebca077d" providerId="ADAL" clId="{6DE4A09D-A523-4AD0-AC80-415D4338E655}" dt="2021-09-21T13:10:10.287" v="1740" actId="26606"/>
          <ac:grpSpMkLst>
            <pc:docMk/>
            <pc:sldMk cId="2045584860" sldId="268"/>
            <ac:grpSpMk id="16" creationId="{09DD65AA-8280-4962-92F3-DF1CB53349DB}"/>
          </ac:grpSpMkLst>
        </pc:grpChg>
        <pc:graphicFrameChg chg="add mod">
          <ac:chgData name="Sabri Sezer" userId="c01fc362-a368-4399-80f5-9984ebca077d" providerId="ADAL" clId="{6DE4A09D-A523-4AD0-AC80-415D4338E655}" dt="2021-09-21T13:11:20.804" v="1798" actId="20577"/>
          <ac:graphicFrameMkLst>
            <pc:docMk/>
            <pc:sldMk cId="2045584860" sldId="268"/>
            <ac:graphicFrameMk id="26" creationId="{8E7697CC-34C9-4EBF-A307-4942B4373D91}"/>
          </ac:graphicFrameMkLst>
        </pc:graphicFrameChg>
        <pc:picChg chg="add mod">
          <ac:chgData name="Sabri Sezer" userId="c01fc362-a368-4399-80f5-9984ebca077d" providerId="ADAL" clId="{6DE4A09D-A523-4AD0-AC80-415D4338E655}" dt="2021-09-21T13:41:37.613" v="1881"/>
          <ac:picMkLst>
            <pc:docMk/>
            <pc:sldMk cId="2045584860" sldId="268"/>
            <ac:picMk id="17" creationId="{14444B47-035E-4963-9D71-EE05893984E7}"/>
          </ac:picMkLst>
        </pc:picChg>
        <pc:picChg chg="add mod">
          <ac:chgData name="Sabri Sezer" userId="c01fc362-a368-4399-80f5-9984ebca077d" providerId="ADAL" clId="{6DE4A09D-A523-4AD0-AC80-415D4338E655}" dt="2021-09-21T13:41:37.613" v="1881"/>
          <ac:picMkLst>
            <pc:docMk/>
            <pc:sldMk cId="2045584860" sldId="268"/>
            <ac:picMk id="19" creationId="{9C26C955-8F78-417E-9DAA-44CDE9704DC1}"/>
          </ac:picMkLst>
        </pc:picChg>
        <pc:cxnChg chg="add del">
          <ac:chgData name="Sabri Sezer" userId="c01fc362-a368-4399-80f5-9984ebca077d" providerId="ADAL" clId="{6DE4A09D-A523-4AD0-AC80-415D4338E655}" dt="2021-09-13T22:11:40.681" v="1376"/>
          <ac:cxnSpMkLst>
            <pc:docMk/>
            <pc:sldMk cId="2045584860" sldId="268"/>
            <ac:cxnSpMk id="10" creationId="{0B5F7E3B-C5F1-40E0-A491-558BAFBC1127}"/>
          </ac:cxnSpMkLst>
        </pc:cxnChg>
        <pc:cxnChg chg="add del">
          <ac:chgData name="Sabri Sezer" userId="c01fc362-a368-4399-80f5-9984ebca077d" providerId="ADAL" clId="{6DE4A09D-A523-4AD0-AC80-415D4338E655}" dt="2021-09-13T22:10:21.867" v="1347" actId="26606"/>
          <ac:cxnSpMkLst>
            <pc:docMk/>
            <pc:sldMk cId="2045584860" sldId="268"/>
            <ac:cxnSpMk id="17" creationId="{1A1FE6BB-DFB2-4080-9B5E-076EF5DDE67B}"/>
          </ac:cxnSpMkLst>
        </pc:cxnChg>
      </pc:sldChg>
      <pc:sldChg chg="add del">
        <pc:chgData name="Sabri Sezer" userId="c01fc362-a368-4399-80f5-9984ebca077d" providerId="ADAL" clId="{6DE4A09D-A523-4AD0-AC80-415D4338E655}" dt="2021-09-13T22:03:14.266" v="1104" actId="47"/>
        <pc:sldMkLst>
          <pc:docMk/>
          <pc:sldMk cId="1579872355" sldId="269"/>
        </pc:sldMkLst>
      </pc:sldChg>
      <pc:sldChg chg="addSp delSp modSp add mod setBg delDesignElem">
        <pc:chgData name="Sabri Sezer" userId="c01fc362-a368-4399-80f5-9984ebca077d" providerId="ADAL" clId="{6DE4A09D-A523-4AD0-AC80-415D4338E655}" dt="2021-09-21T13:41:39.926" v="1882"/>
        <pc:sldMkLst>
          <pc:docMk/>
          <pc:sldMk cId="2375174088" sldId="269"/>
        </pc:sldMkLst>
        <pc:spChg chg="mod">
          <ac:chgData name="Sabri Sezer" userId="c01fc362-a368-4399-80f5-9984ebca077d" providerId="ADAL" clId="{6DE4A09D-A523-4AD0-AC80-415D4338E655}" dt="2021-09-21T13:11:16.208" v="1794" actId="26606"/>
          <ac:spMkLst>
            <pc:docMk/>
            <pc:sldMk cId="2375174088" sldId="269"/>
            <ac:spMk id="6" creationId="{8BC7E08F-40CD-4EA5-A8BB-5168645B45C0}"/>
          </ac:spMkLst>
        </pc:spChg>
        <pc:spChg chg="del mod">
          <ac:chgData name="Sabri Sezer" userId="c01fc362-a368-4399-80f5-9984ebca077d" providerId="ADAL" clId="{6DE4A09D-A523-4AD0-AC80-415D4338E655}" dt="2021-09-21T13:11:16.208" v="1794" actId="26606"/>
          <ac:spMkLst>
            <pc:docMk/>
            <pc:sldMk cId="2375174088" sldId="269"/>
            <ac:spMk id="8" creationId="{34921E25-6A3A-4566-A609-9BC7C9A492FF}"/>
          </ac:spMkLst>
        </pc:spChg>
        <pc:spChg chg="add del">
          <ac:chgData name="Sabri Sezer" userId="c01fc362-a368-4399-80f5-9984ebca077d" providerId="ADAL" clId="{6DE4A09D-A523-4AD0-AC80-415D4338E655}" dt="2021-09-13T22:10:21.685" v="1346" actId="26606"/>
          <ac:spMkLst>
            <pc:docMk/>
            <pc:sldMk cId="2375174088" sldId="269"/>
            <ac:spMk id="13" creationId="{603AE127-802C-459A-A612-DB85B67F0DC0}"/>
          </ac:spMkLst>
        </pc:spChg>
        <pc:spChg chg="add">
          <ac:chgData name="Sabri Sezer" userId="c01fc362-a368-4399-80f5-9984ebca077d" providerId="ADAL" clId="{6DE4A09D-A523-4AD0-AC80-415D4338E655}" dt="2021-09-21T13:11:16.208" v="1794" actId="26606"/>
          <ac:spMkLst>
            <pc:docMk/>
            <pc:sldMk cId="2375174088" sldId="269"/>
            <ac:spMk id="14" creationId="{CB5AA8A5-25CC-4295-892F-367FCDAF2BF6}"/>
          </ac:spMkLst>
        </pc:spChg>
        <pc:spChg chg="add del">
          <ac:chgData name="Sabri Sezer" userId="c01fc362-a368-4399-80f5-9984ebca077d" providerId="ADAL" clId="{6DE4A09D-A523-4AD0-AC80-415D4338E655}" dt="2021-09-13T22:10:21.685" v="1346" actId="26606"/>
          <ac:spMkLst>
            <pc:docMk/>
            <pc:sldMk cId="2375174088" sldId="269"/>
            <ac:spMk id="15" creationId="{9323D83D-50D6-4040-A58B-FCEA340F886A}"/>
          </ac:spMkLst>
        </pc:spChg>
        <pc:spChg chg="add del">
          <ac:chgData name="Sabri Sezer" userId="c01fc362-a368-4399-80f5-9984ebca077d" providerId="ADAL" clId="{6DE4A09D-A523-4AD0-AC80-415D4338E655}" dt="2021-09-13T22:10:21.685" v="1346" actId="26606"/>
          <ac:spMkLst>
            <pc:docMk/>
            <pc:sldMk cId="2375174088" sldId="269"/>
            <ac:spMk id="19" creationId="{F10FD715-4DCE-4779-B634-EC78315EA213}"/>
          </ac:spMkLst>
        </pc:spChg>
        <pc:spChg chg="add">
          <ac:chgData name="Sabri Sezer" userId="c01fc362-a368-4399-80f5-9984ebca077d" providerId="ADAL" clId="{6DE4A09D-A523-4AD0-AC80-415D4338E655}" dt="2021-09-21T13:11:16.208" v="1794" actId="26606"/>
          <ac:spMkLst>
            <pc:docMk/>
            <pc:sldMk cId="2375174088" sldId="269"/>
            <ac:spMk id="27" creationId="{24C6BC13-FB1E-48CC-B421-3D06039728B4}"/>
          </ac:spMkLst>
        </pc:spChg>
        <pc:grpChg chg="add">
          <ac:chgData name="Sabri Sezer" userId="c01fc362-a368-4399-80f5-9984ebca077d" providerId="ADAL" clId="{6DE4A09D-A523-4AD0-AC80-415D4338E655}" dt="2021-09-21T13:11:16.208" v="1794" actId="26606"/>
          <ac:grpSpMkLst>
            <pc:docMk/>
            <pc:sldMk cId="2375174088" sldId="269"/>
            <ac:grpSpMk id="16" creationId="{09DD65AA-8280-4962-92F3-DF1CB53349DB}"/>
          </ac:grpSpMkLst>
        </pc:grpChg>
        <pc:graphicFrameChg chg="add">
          <ac:chgData name="Sabri Sezer" userId="c01fc362-a368-4399-80f5-9984ebca077d" providerId="ADAL" clId="{6DE4A09D-A523-4AD0-AC80-415D4338E655}" dt="2021-09-21T13:11:16.208" v="1794" actId="26606"/>
          <ac:graphicFrameMkLst>
            <pc:docMk/>
            <pc:sldMk cId="2375174088" sldId="269"/>
            <ac:graphicFrameMk id="26" creationId="{4130F9C1-8B84-4EDF-89FC-FF2891318F06}"/>
          </ac:graphicFrameMkLst>
        </pc:graphicFrameChg>
        <pc:picChg chg="add mod">
          <ac:chgData name="Sabri Sezer" userId="c01fc362-a368-4399-80f5-9984ebca077d" providerId="ADAL" clId="{6DE4A09D-A523-4AD0-AC80-415D4338E655}" dt="2021-09-21T13:41:39.926" v="1882"/>
          <ac:picMkLst>
            <pc:docMk/>
            <pc:sldMk cId="2375174088" sldId="269"/>
            <ac:picMk id="17" creationId="{C30A7D02-76A3-46FC-907C-F7F9447FDE82}"/>
          </ac:picMkLst>
        </pc:picChg>
        <pc:picChg chg="add mod">
          <ac:chgData name="Sabri Sezer" userId="c01fc362-a368-4399-80f5-9984ebca077d" providerId="ADAL" clId="{6DE4A09D-A523-4AD0-AC80-415D4338E655}" dt="2021-09-21T13:41:39.926" v="1882"/>
          <ac:picMkLst>
            <pc:docMk/>
            <pc:sldMk cId="2375174088" sldId="269"/>
            <ac:picMk id="19" creationId="{5EE16029-BA99-4AAE-8752-54AFA96660A8}"/>
          </ac:picMkLst>
        </pc:picChg>
        <pc:cxnChg chg="add del">
          <ac:chgData name="Sabri Sezer" userId="c01fc362-a368-4399-80f5-9984ebca077d" providerId="ADAL" clId="{6DE4A09D-A523-4AD0-AC80-415D4338E655}" dt="2021-09-13T22:11:40.681" v="1376"/>
          <ac:cxnSpMkLst>
            <pc:docMk/>
            <pc:sldMk cId="2375174088" sldId="269"/>
            <ac:cxnSpMk id="10" creationId="{0B5F7E3B-C5F1-40E0-A491-558BAFBC1127}"/>
          </ac:cxnSpMkLst>
        </pc:cxnChg>
        <pc:cxnChg chg="add del">
          <ac:chgData name="Sabri Sezer" userId="c01fc362-a368-4399-80f5-9984ebca077d" providerId="ADAL" clId="{6DE4A09D-A523-4AD0-AC80-415D4338E655}" dt="2021-09-13T22:10:21.685" v="1346" actId="26606"/>
          <ac:cxnSpMkLst>
            <pc:docMk/>
            <pc:sldMk cId="2375174088" sldId="269"/>
            <ac:cxnSpMk id="17" creationId="{1A1FE6BB-DFB2-4080-9B5E-076EF5DDE67B}"/>
          </ac:cxnSpMkLst>
        </pc:cxnChg>
      </pc:sldChg>
      <pc:sldChg chg="addSp delSp modSp add mod setBg delDesignElem">
        <pc:chgData name="Sabri Sezer" userId="c01fc362-a368-4399-80f5-9984ebca077d" providerId="ADAL" clId="{6DE4A09D-A523-4AD0-AC80-415D4338E655}" dt="2021-09-21T13:41:41.781" v="1883"/>
        <pc:sldMkLst>
          <pc:docMk/>
          <pc:sldMk cId="105309368" sldId="270"/>
        </pc:sldMkLst>
        <pc:spChg chg="mod">
          <ac:chgData name="Sabri Sezer" userId="c01fc362-a368-4399-80f5-9984ebca077d" providerId="ADAL" clId="{6DE4A09D-A523-4AD0-AC80-415D4338E655}" dt="2021-09-21T13:11:33.232" v="1799" actId="26606"/>
          <ac:spMkLst>
            <pc:docMk/>
            <pc:sldMk cId="105309368" sldId="270"/>
            <ac:spMk id="6" creationId="{8BC7E08F-40CD-4EA5-A8BB-5168645B45C0}"/>
          </ac:spMkLst>
        </pc:spChg>
        <pc:spChg chg="del mod">
          <ac:chgData name="Sabri Sezer" userId="c01fc362-a368-4399-80f5-9984ebca077d" providerId="ADAL" clId="{6DE4A09D-A523-4AD0-AC80-415D4338E655}" dt="2021-09-21T13:11:33.232" v="1799" actId="26606"/>
          <ac:spMkLst>
            <pc:docMk/>
            <pc:sldMk cId="105309368" sldId="270"/>
            <ac:spMk id="8" creationId="{34921E25-6A3A-4566-A609-9BC7C9A492FF}"/>
          </ac:spMkLst>
        </pc:spChg>
        <pc:spChg chg="add del">
          <ac:chgData name="Sabri Sezer" userId="c01fc362-a368-4399-80f5-9984ebca077d" providerId="ADAL" clId="{6DE4A09D-A523-4AD0-AC80-415D4338E655}" dt="2021-09-13T22:11:40.681" v="1376"/>
          <ac:spMkLst>
            <pc:docMk/>
            <pc:sldMk cId="105309368" sldId="270"/>
            <ac:spMk id="10" creationId="{603AE127-802C-459A-A612-DB85B67F0DC0}"/>
          </ac:spMkLst>
        </pc:spChg>
        <pc:spChg chg="add del">
          <ac:chgData name="Sabri Sezer" userId="c01fc362-a368-4399-80f5-9984ebca077d" providerId="ADAL" clId="{6DE4A09D-A523-4AD0-AC80-415D4338E655}" dt="2021-09-13T22:11:40.681" v="1376"/>
          <ac:spMkLst>
            <pc:docMk/>
            <pc:sldMk cId="105309368" sldId="270"/>
            <ac:spMk id="11" creationId="{9323D83D-50D6-4040-A58B-FCEA340F886A}"/>
          </ac:spMkLst>
        </pc:spChg>
        <pc:spChg chg="add del">
          <ac:chgData name="Sabri Sezer" userId="c01fc362-a368-4399-80f5-9984ebca077d" providerId="ADAL" clId="{6DE4A09D-A523-4AD0-AC80-415D4338E655}" dt="2021-09-13T22:10:21.507" v="1345" actId="26606"/>
          <ac:spMkLst>
            <pc:docMk/>
            <pc:sldMk cId="105309368" sldId="270"/>
            <ac:spMk id="13" creationId="{603AE127-802C-459A-A612-DB85B67F0DC0}"/>
          </ac:spMkLst>
        </pc:spChg>
        <pc:spChg chg="add del">
          <ac:chgData name="Sabri Sezer" userId="c01fc362-a368-4399-80f5-9984ebca077d" providerId="ADAL" clId="{6DE4A09D-A523-4AD0-AC80-415D4338E655}" dt="2021-09-13T22:11:40.681" v="1376"/>
          <ac:spMkLst>
            <pc:docMk/>
            <pc:sldMk cId="105309368" sldId="270"/>
            <ac:spMk id="14" creationId="{F10FD715-4DCE-4779-B634-EC78315EA213}"/>
          </ac:spMkLst>
        </pc:spChg>
        <pc:spChg chg="add del">
          <ac:chgData name="Sabri Sezer" userId="c01fc362-a368-4399-80f5-9984ebca077d" providerId="ADAL" clId="{6DE4A09D-A523-4AD0-AC80-415D4338E655}" dt="2021-09-13T22:10:21.507" v="1345" actId="26606"/>
          <ac:spMkLst>
            <pc:docMk/>
            <pc:sldMk cId="105309368" sldId="270"/>
            <ac:spMk id="15" creationId="{9323D83D-50D6-4040-A58B-FCEA340F886A}"/>
          </ac:spMkLst>
        </pc:spChg>
        <pc:spChg chg="add del">
          <ac:chgData name="Sabri Sezer" userId="c01fc362-a368-4399-80f5-9984ebca077d" providerId="ADAL" clId="{6DE4A09D-A523-4AD0-AC80-415D4338E655}" dt="2021-09-13T22:10:21.507" v="1345" actId="26606"/>
          <ac:spMkLst>
            <pc:docMk/>
            <pc:sldMk cId="105309368" sldId="270"/>
            <ac:spMk id="19" creationId="{F10FD715-4DCE-4779-B634-EC78315EA213}"/>
          </ac:spMkLst>
        </pc:spChg>
        <pc:spChg chg="add">
          <ac:chgData name="Sabri Sezer" userId="c01fc362-a368-4399-80f5-9984ebca077d" providerId="ADAL" clId="{6DE4A09D-A523-4AD0-AC80-415D4338E655}" dt="2021-09-21T13:11:33.232" v="1799" actId="26606"/>
          <ac:spMkLst>
            <pc:docMk/>
            <pc:sldMk cId="105309368" sldId="270"/>
            <ac:spMk id="26" creationId="{CB5AA8A5-25CC-4295-892F-367FCDAF2BF6}"/>
          </ac:spMkLst>
        </pc:spChg>
        <pc:spChg chg="add">
          <ac:chgData name="Sabri Sezer" userId="c01fc362-a368-4399-80f5-9984ebca077d" providerId="ADAL" clId="{6DE4A09D-A523-4AD0-AC80-415D4338E655}" dt="2021-09-21T13:11:33.232" v="1799" actId="26606"/>
          <ac:spMkLst>
            <pc:docMk/>
            <pc:sldMk cId="105309368" sldId="270"/>
            <ac:spMk id="27" creationId="{24C6BC13-FB1E-48CC-B421-3D06039728B4}"/>
          </ac:spMkLst>
        </pc:spChg>
        <pc:grpChg chg="add">
          <ac:chgData name="Sabri Sezer" userId="c01fc362-a368-4399-80f5-9984ebca077d" providerId="ADAL" clId="{6DE4A09D-A523-4AD0-AC80-415D4338E655}" dt="2021-09-21T13:11:33.232" v="1799" actId="26606"/>
          <ac:grpSpMkLst>
            <pc:docMk/>
            <pc:sldMk cId="105309368" sldId="270"/>
            <ac:grpSpMk id="16" creationId="{09DD65AA-8280-4962-92F3-DF1CB53349DB}"/>
          </ac:grpSpMkLst>
        </pc:grpChg>
        <pc:graphicFrameChg chg="add mod">
          <ac:chgData name="Sabri Sezer" userId="c01fc362-a368-4399-80f5-9984ebca077d" providerId="ADAL" clId="{6DE4A09D-A523-4AD0-AC80-415D4338E655}" dt="2021-09-21T13:12:25.257" v="1830" actId="20577"/>
          <ac:graphicFrameMkLst>
            <pc:docMk/>
            <pc:sldMk cId="105309368" sldId="270"/>
            <ac:graphicFrameMk id="30" creationId="{633F3795-6E9B-4E93-BA4E-7C2915FB552C}"/>
          </ac:graphicFrameMkLst>
        </pc:graphicFrameChg>
        <pc:picChg chg="add mod">
          <ac:chgData name="Sabri Sezer" userId="c01fc362-a368-4399-80f5-9984ebca077d" providerId="ADAL" clId="{6DE4A09D-A523-4AD0-AC80-415D4338E655}" dt="2021-09-21T13:41:41.781" v="1883"/>
          <ac:picMkLst>
            <pc:docMk/>
            <pc:sldMk cId="105309368" sldId="270"/>
            <ac:picMk id="17" creationId="{9F2C7B9A-D9CD-4382-ACDA-5DCD2B8BDF1B}"/>
          </ac:picMkLst>
        </pc:picChg>
        <pc:picChg chg="add mod">
          <ac:chgData name="Sabri Sezer" userId="c01fc362-a368-4399-80f5-9984ebca077d" providerId="ADAL" clId="{6DE4A09D-A523-4AD0-AC80-415D4338E655}" dt="2021-09-21T13:41:41.781" v="1883"/>
          <ac:picMkLst>
            <pc:docMk/>
            <pc:sldMk cId="105309368" sldId="270"/>
            <ac:picMk id="19" creationId="{2CC84ED7-0691-4A0E-95BB-C5F4A6C2B584}"/>
          </ac:picMkLst>
        </pc:picChg>
        <pc:cxnChg chg="add del">
          <ac:chgData name="Sabri Sezer" userId="c01fc362-a368-4399-80f5-9984ebca077d" providerId="ADAL" clId="{6DE4A09D-A523-4AD0-AC80-415D4338E655}" dt="2021-09-13T22:11:40.681" v="1376"/>
          <ac:cxnSpMkLst>
            <pc:docMk/>
            <pc:sldMk cId="105309368" sldId="270"/>
            <ac:cxnSpMk id="12" creationId="{1A1FE6BB-DFB2-4080-9B5E-076EF5DDE67B}"/>
          </ac:cxnSpMkLst>
        </pc:cxnChg>
        <pc:cxnChg chg="add del">
          <ac:chgData name="Sabri Sezer" userId="c01fc362-a368-4399-80f5-9984ebca077d" providerId="ADAL" clId="{6DE4A09D-A523-4AD0-AC80-415D4338E655}" dt="2021-09-13T22:10:21.507" v="1345" actId="26606"/>
          <ac:cxnSpMkLst>
            <pc:docMk/>
            <pc:sldMk cId="105309368" sldId="270"/>
            <ac:cxnSpMk id="17" creationId="{1A1FE6BB-DFB2-4080-9B5E-076EF5DDE67B}"/>
          </ac:cxnSpMkLst>
        </pc:cxnChg>
      </pc:sldChg>
      <pc:sldChg chg="addSp delSp modSp add mod setBg delDesignElem">
        <pc:chgData name="Sabri Sezer" userId="c01fc362-a368-4399-80f5-9984ebca077d" providerId="ADAL" clId="{6DE4A09D-A523-4AD0-AC80-415D4338E655}" dt="2021-09-21T13:41:43.474" v="1884"/>
        <pc:sldMkLst>
          <pc:docMk/>
          <pc:sldMk cId="1360534293" sldId="271"/>
        </pc:sldMkLst>
        <pc:spChg chg="mod">
          <ac:chgData name="Sabri Sezer" userId="c01fc362-a368-4399-80f5-9984ebca077d" providerId="ADAL" clId="{6DE4A09D-A523-4AD0-AC80-415D4338E655}" dt="2021-09-21T13:15:50.275" v="1831" actId="26606"/>
          <ac:spMkLst>
            <pc:docMk/>
            <pc:sldMk cId="1360534293" sldId="271"/>
            <ac:spMk id="6" creationId="{8BC7E08F-40CD-4EA5-A8BB-5168645B45C0}"/>
          </ac:spMkLst>
        </pc:spChg>
        <pc:spChg chg="del mod">
          <ac:chgData name="Sabri Sezer" userId="c01fc362-a368-4399-80f5-9984ebca077d" providerId="ADAL" clId="{6DE4A09D-A523-4AD0-AC80-415D4338E655}" dt="2021-09-21T13:15:50.275" v="1831" actId="26606"/>
          <ac:spMkLst>
            <pc:docMk/>
            <pc:sldMk cId="1360534293" sldId="271"/>
            <ac:spMk id="8" creationId="{34921E25-6A3A-4566-A609-9BC7C9A492FF}"/>
          </ac:spMkLst>
        </pc:spChg>
        <pc:spChg chg="add del">
          <ac:chgData name="Sabri Sezer" userId="c01fc362-a368-4399-80f5-9984ebca077d" providerId="ADAL" clId="{6DE4A09D-A523-4AD0-AC80-415D4338E655}" dt="2021-09-13T22:10:21.333" v="1344" actId="26606"/>
          <ac:spMkLst>
            <pc:docMk/>
            <pc:sldMk cId="1360534293" sldId="271"/>
            <ac:spMk id="13" creationId="{603AE127-802C-459A-A612-DB85B67F0DC0}"/>
          </ac:spMkLst>
        </pc:spChg>
        <pc:spChg chg="add">
          <ac:chgData name="Sabri Sezer" userId="c01fc362-a368-4399-80f5-9984ebca077d" providerId="ADAL" clId="{6DE4A09D-A523-4AD0-AC80-415D4338E655}" dt="2021-09-21T13:15:50.275" v="1831" actId="26606"/>
          <ac:spMkLst>
            <pc:docMk/>
            <pc:sldMk cId="1360534293" sldId="271"/>
            <ac:spMk id="14" creationId="{CB5AA8A5-25CC-4295-892F-367FCDAF2BF6}"/>
          </ac:spMkLst>
        </pc:spChg>
        <pc:spChg chg="add del">
          <ac:chgData name="Sabri Sezer" userId="c01fc362-a368-4399-80f5-9984ebca077d" providerId="ADAL" clId="{6DE4A09D-A523-4AD0-AC80-415D4338E655}" dt="2021-09-13T22:10:21.333" v="1344" actId="26606"/>
          <ac:spMkLst>
            <pc:docMk/>
            <pc:sldMk cId="1360534293" sldId="271"/>
            <ac:spMk id="15" creationId="{9323D83D-50D6-4040-A58B-FCEA340F886A}"/>
          </ac:spMkLst>
        </pc:spChg>
        <pc:spChg chg="add del">
          <ac:chgData name="Sabri Sezer" userId="c01fc362-a368-4399-80f5-9984ebca077d" providerId="ADAL" clId="{6DE4A09D-A523-4AD0-AC80-415D4338E655}" dt="2021-09-13T22:10:21.333" v="1344" actId="26606"/>
          <ac:spMkLst>
            <pc:docMk/>
            <pc:sldMk cId="1360534293" sldId="271"/>
            <ac:spMk id="19" creationId="{F10FD715-4DCE-4779-B634-EC78315EA213}"/>
          </ac:spMkLst>
        </pc:spChg>
        <pc:spChg chg="add">
          <ac:chgData name="Sabri Sezer" userId="c01fc362-a368-4399-80f5-9984ebca077d" providerId="ADAL" clId="{6DE4A09D-A523-4AD0-AC80-415D4338E655}" dt="2021-09-21T13:15:50.275" v="1831" actId="26606"/>
          <ac:spMkLst>
            <pc:docMk/>
            <pc:sldMk cId="1360534293" sldId="271"/>
            <ac:spMk id="27" creationId="{24C6BC13-FB1E-48CC-B421-3D06039728B4}"/>
          </ac:spMkLst>
        </pc:spChg>
        <pc:grpChg chg="add">
          <ac:chgData name="Sabri Sezer" userId="c01fc362-a368-4399-80f5-9984ebca077d" providerId="ADAL" clId="{6DE4A09D-A523-4AD0-AC80-415D4338E655}" dt="2021-09-21T13:15:50.275" v="1831" actId="26606"/>
          <ac:grpSpMkLst>
            <pc:docMk/>
            <pc:sldMk cId="1360534293" sldId="271"/>
            <ac:grpSpMk id="16" creationId="{09DD65AA-8280-4962-92F3-DF1CB53349DB}"/>
          </ac:grpSpMkLst>
        </pc:grpChg>
        <pc:graphicFrameChg chg="add">
          <ac:chgData name="Sabri Sezer" userId="c01fc362-a368-4399-80f5-9984ebca077d" providerId="ADAL" clId="{6DE4A09D-A523-4AD0-AC80-415D4338E655}" dt="2021-09-21T13:15:50.275" v="1831" actId="26606"/>
          <ac:graphicFrameMkLst>
            <pc:docMk/>
            <pc:sldMk cId="1360534293" sldId="271"/>
            <ac:graphicFrameMk id="26" creationId="{A1D75249-83EE-4068-B04E-2AA22AE6DC9B}"/>
          </ac:graphicFrameMkLst>
        </pc:graphicFrameChg>
        <pc:picChg chg="add mod">
          <ac:chgData name="Sabri Sezer" userId="c01fc362-a368-4399-80f5-9984ebca077d" providerId="ADAL" clId="{6DE4A09D-A523-4AD0-AC80-415D4338E655}" dt="2021-09-21T13:41:43.474" v="1884"/>
          <ac:picMkLst>
            <pc:docMk/>
            <pc:sldMk cId="1360534293" sldId="271"/>
            <ac:picMk id="17" creationId="{93B692AF-CDFE-4F45-9042-AFA257FC6428}"/>
          </ac:picMkLst>
        </pc:picChg>
        <pc:picChg chg="add mod">
          <ac:chgData name="Sabri Sezer" userId="c01fc362-a368-4399-80f5-9984ebca077d" providerId="ADAL" clId="{6DE4A09D-A523-4AD0-AC80-415D4338E655}" dt="2021-09-21T13:41:43.474" v="1884"/>
          <ac:picMkLst>
            <pc:docMk/>
            <pc:sldMk cId="1360534293" sldId="271"/>
            <ac:picMk id="19" creationId="{F8026653-FC6A-4CD3-BA59-F7BBA7D89083}"/>
          </ac:picMkLst>
        </pc:picChg>
        <pc:cxnChg chg="add del">
          <ac:chgData name="Sabri Sezer" userId="c01fc362-a368-4399-80f5-9984ebca077d" providerId="ADAL" clId="{6DE4A09D-A523-4AD0-AC80-415D4338E655}" dt="2021-09-13T22:11:40.681" v="1376"/>
          <ac:cxnSpMkLst>
            <pc:docMk/>
            <pc:sldMk cId="1360534293" sldId="271"/>
            <ac:cxnSpMk id="10" creationId="{0B5F7E3B-C5F1-40E0-A491-558BAFBC1127}"/>
          </ac:cxnSpMkLst>
        </pc:cxnChg>
        <pc:cxnChg chg="add del">
          <ac:chgData name="Sabri Sezer" userId="c01fc362-a368-4399-80f5-9984ebca077d" providerId="ADAL" clId="{6DE4A09D-A523-4AD0-AC80-415D4338E655}" dt="2021-09-13T22:10:21.333" v="1344" actId="26606"/>
          <ac:cxnSpMkLst>
            <pc:docMk/>
            <pc:sldMk cId="1360534293" sldId="271"/>
            <ac:cxnSpMk id="17" creationId="{1A1FE6BB-DFB2-4080-9B5E-076EF5DDE67B}"/>
          </ac:cxnSpMkLst>
        </pc:cxnChg>
      </pc:sldChg>
      <pc:sldChg chg="addSp delSp add del setBg delDesignElem">
        <pc:chgData name="Sabri Sezer" userId="c01fc362-a368-4399-80f5-9984ebca077d" providerId="ADAL" clId="{6DE4A09D-A523-4AD0-AC80-415D4338E655}" dt="2021-09-13T22:23:57.837" v="1398"/>
        <pc:sldMkLst>
          <pc:docMk/>
          <pc:sldMk cId="36392031" sldId="272"/>
        </pc:sldMkLst>
        <pc:cxnChg chg="add del">
          <ac:chgData name="Sabri Sezer" userId="c01fc362-a368-4399-80f5-9984ebca077d" providerId="ADAL" clId="{6DE4A09D-A523-4AD0-AC80-415D4338E655}" dt="2021-09-13T22:23:57.837" v="1398"/>
          <ac:cxnSpMkLst>
            <pc:docMk/>
            <pc:sldMk cId="36392031" sldId="272"/>
            <ac:cxnSpMk id="13" creationId="{0B5F7E3B-C5F1-40E0-A491-558BAFBC1127}"/>
          </ac:cxnSpMkLst>
        </pc:cxnChg>
      </pc:sldChg>
      <pc:sldChg chg="addSp delSp modSp add mod setBg modClrScheme addAnim delAnim modAnim delDesignElem chgLayout">
        <pc:chgData name="Sabri Sezer" userId="c01fc362-a368-4399-80f5-9984ebca077d" providerId="ADAL" clId="{6DE4A09D-A523-4AD0-AC80-415D4338E655}" dt="2021-09-21T13:41:45.674" v="1885"/>
        <pc:sldMkLst>
          <pc:docMk/>
          <pc:sldMk cId="1687461612" sldId="272"/>
        </pc:sldMkLst>
        <pc:spChg chg="add del mod ord">
          <ac:chgData name="Sabri Sezer" userId="c01fc362-a368-4399-80f5-9984ebca077d" providerId="ADAL" clId="{6DE4A09D-A523-4AD0-AC80-415D4338E655}" dt="2021-09-13T22:25:35.793" v="1479" actId="6264"/>
          <ac:spMkLst>
            <pc:docMk/>
            <pc:sldMk cId="1687461612" sldId="272"/>
            <ac:spMk id="2" creationId="{2AA217A6-DC8E-4189-BCAB-4C43A16E040B}"/>
          </ac:spMkLst>
        </pc:spChg>
        <pc:spChg chg="add del mod">
          <ac:chgData name="Sabri Sezer" userId="c01fc362-a368-4399-80f5-9984ebca077d" providerId="ADAL" clId="{6DE4A09D-A523-4AD0-AC80-415D4338E655}" dt="2021-09-13T22:25:35.793" v="1479" actId="6264"/>
          <ac:spMkLst>
            <pc:docMk/>
            <pc:sldMk cId="1687461612" sldId="272"/>
            <ac:spMk id="3" creationId="{B3FEF0A1-AAAB-4CB1-9491-38DF1D788BD7}"/>
          </ac:spMkLst>
        </pc:spChg>
        <pc:spChg chg="add del mod ord">
          <ac:chgData name="Sabri Sezer" userId="c01fc362-a368-4399-80f5-9984ebca077d" providerId="ADAL" clId="{6DE4A09D-A523-4AD0-AC80-415D4338E655}" dt="2021-09-13T22:25:35.793" v="1479" actId="6264"/>
          <ac:spMkLst>
            <pc:docMk/>
            <pc:sldMk cId="1687461612" sldId="272"/>
            <ac:spMk id="4" creationId="{462EE0E1-0C08-45F1-8F00-B882B3A64F97}"/>
          </ac:spMkLst>
        </pc:spChg>
        <pc:spChg chg="mod ord">
          <ac:chgData name="Sabri Sezer" userId="c01fc362-a368-4399-80f5-9984ebca077d" providerId="ADAL" clId="{6DE4A09D-A523-4AD0-AC80-415D4338E655}" dt="2021-09-21T13:16:18.519" v="1832" actId="20577"/>
          <ac:spMkLst>
            <pc:docMk/>
            <pc:sldMk cId="1687461612" sldId="272"/>
            <ac:spMk id="6" creationId="{8BC7E08F-40CD-4EA5-A8BB-5168645B45C0}"/>
          </ac:spMkLst>
        </pc:spChg>
        <pc:spChg chg="add del mod ord">
          <ac:chgData name="Sabri Sezer" userId="c01fc362-a368-4399-80f5-9984ebca077d" providerId="ADAL" clId="{6DE4A09D-A523-4AD0-AC80-415D4338E655}" dt="2021-09-13T22:24:43.500" v="1470" actId="700"/>
          <ac:spMkLst>
            <pc:docMk/>
            <pc:sldMk cId="1687461612" sldId="272"/>
            <ac:spMk id="8" creationId="{34921E25-6A3A-4566-A609-9BC7C9A492FF}"/>
          </ac:spMkLst>
        </pc:spChg>
        <pc:spChg chg="add del">
          <ac:chgData name="Sabri Sezer" userId="c01fc362-a368-4399-80f5-9984ebca077d" providerId="ADAL" clId="{6DE4A09D-A523-4AD0-AC80-415D4338E655}" dt="2021-09-13T22:24:57.602" v="1473" actId="26606"/>
          <ac:spMkLst>
            <pc:docMk/>
            <pc:sldMk cId="1687461612" sldId="272"/>
            <ac:spMk id="13" creationId="{DC99427B-A97E-40A3-B1FD-4557346C6A91}"/>
          </ac:spMkLst>
        </pc:spChg>
        <pc:spChg chg="add del">
          <ac:chgData name="Sabri Sezer" userId="c01fc362-a368-4399-80f5-9984ebca077d" providerId="ADAL" clId="{6DE4A09D-A523-4AD0-AC80-415D4338E655}" dt="2021-09-13T22:25:35.793" v="1479" actId="6264"/>
          <ac:spMkLst>
            <pc:docMk/>
            <pc:sldMk cId="1687461612" sldId="272"/>
            <ac:spMk id="15" creationId="{DC99427B-A97E-40A3-B1FD-4557346C6A91}"/>
          </ac:spMkLst>
        </pc:spChg>
        <pc:picChg chg="add mod">
          <ac:chgData name="Sabri Sezer" userId="c01fc362-a368-4399-80f5-9984ebca077d" providerId="ADAL" clId="{6DE4A09D-A523-4AD0-AC80-415D4338E655}" dt="2021-09-21T13:41:45.674" v="1885"/>
          <ac:picMkLst>
            <pc:docMk/>
            <pc:sldMk cId="1687461612" sldId="272"/>
            <ac:picMk id="7" creationId="{F18E888C-4A28-403B-8E48-07AA8E7D0D31}"/>
          </ac:picMkLst>
        </pc:picChg>
        <pc:picChg chg="add mod">
          <ac:chgData name="Sabri Sezer" userId="c01fc362-a368-4399-80f5-9984ebca077d" providerId="ADAL" clId="{6DE4A09D-A523-4AD0-AC80-415D4338E655}" dt="2021-09-21T13:41:45.674" v="1885"/>
          <ac:picMkLst>
            <pc:docMk/>
            <pc:sldMk cId="1687461612" sldId="272"/>
            <ac:picMk id="8" creationId="{DAD76224-153F-4EC3-9A01-F99B4E06321A}"/>
          </ac:picMkLst>
        </pc:picChg>
        <pc:picChg chg="add del">
          <ac:chgData name="Sabri Sezer" userId="c01fc362-a368-4399-80f5-9984ebca077d" providerId="ADAL" clId="{6DE4A09D-A523-4AD0-AC80-415D4338E655}" dt="2021-09-13T22:24:57.602" v="1473" actId="26606"/>
          <ac:picMkLst>
            <pc:docMk/>
            <pc:sldMk cId="1687461612" sldId="272"/>
            <ac:picMk id="10" creationId="{319F00A3-9539-4E82-B2A7-04AA704C7EC9}"/>
          </ac:picMkLst>
        </pc:picChg>
        <pc:picChg chg="add">
          <ac:chgData name="Sabri Sezer" userId="c01fc362-a368-4399-80f5-9984ebca077d" providerId="ADAL" clId="{6DE4A09D-A523-4AD0-AC80-415D4338E655}" dt="2021-09-13T22:24:57.612" v="1474" actId="26606"/>
          <ac:picMkLst>
            <pc:docMk/>
            <pc:sldMk cId="1687461612" sldId="272"/>
            <ac:picMk id="16" creationId="{40B6BF58-0BAD-420D-9C1E-588393E0F916}"/>
          </ac:picMkLst>
        </pc:picChg>
      </pc:sldChg>
      <pc:sldChg chg="new del">
        <pc:chgData name="Sabri Sezer" userId="c01fc362-a368-4399-80f5-9984ebca077d" providerId="ADAL" clId="{6DE4A09D-A523-4AD0-AC80-415D4338E655}" dt="2021-09-15T14:18:43.266" v="1484" actId="680"/>
        <pc:sldMkLst>
          <pc:docMk/>
          <pc:sldMk cId="2167848845" sldId="273"/>
        </pc:sldMkLst>
      </pc:sldChg>
      <pc:sldChg chg="addSp delSp modSp new mod ord setBg modClrScheme chgLayout">
        <pc:chgData name="Sabri Sezer" userId="c01fc362-a368-4399-80f5-9984ebca077d" providerId="ADAL" clId="{6DE4A09D-A523-4AD0-AC80-415D4338E655}" dt="2021-09-21T13:41:28.824" v="1878" actId="1035"/>
        <pc:sldMkLst>
          <pc:docMk/>
          <pc:sldMk cId="2774300697" sldId="273"/>
        </pc:sldMkLst>
        <pc:spChg chg="mod ord">
          <ac:chgData name="Sabri Sezer" userId="c01fc362-a368-4399-80f5-9984ebca077d" providerId="ADAL" clId="{6DE4A09D-A523-4AD0-AC80-415D4338E655}" dt="2021-09-15T14:19:47.890" v="1496" actId="26606"/>
          <ac:spMkLst>
            <pc:docMk/>
            <pc:sldMk cId="2774300697" sldId="273"/>
            <ac:spMk id="2" creationId="{336CA6B1-1CD3-45F0-898E-0DC911126EDD}"/>
          </ac:spMkLst>
        </pc:spChg>
        <pc:spChg chg="del">
          <ac:chgData name="Sabri Sezer" userId="c01fc362-a368-4399-80f5-9984ebca077d" providerId="ADAL" clId="{6DE4A09D-A523-4AD0-AC80-415D4338E655}" dt="2021-09-15T14:19:27.276" v="1487" actId="931"/>
          <ac:spMkLst>
            <pc:docMk/>
            <pc:sldMk cId="2774300697" sldId="273"/>
            <ac:spMk id="3" creationId="{A51FCE26-CF18-4D38-B419-5FC8C0595737}"/>
          </ac:spMkLst>
        </pc:spChg>
        <pc:spChg chg="mod ord">
          <ac:chgData name="Sabri Sezer" userId="c01fc362-a368-4399-80f5-9984ebca077d" providerId="ADAL" clId="{6DE4A09D-A523-4AD0-AC80-415D4338E655}" dt="2021-09-21T13:33:26.178" v="1857" actId="33524"/>
          <ac:spMkLst>
            <pc:docMk/>
            <pc:sldMk cId="2774300697" sldId="273"/>
            <ac:spMk id="4" creationId="{8D01B4B3-FC78-4AD4-BC8B-A40037AFF22C}"/>
          </ac:spMkLst>
        </pc:spChg>
        <pc:spChg chg="add del mod ord">
          <ac:chgData name="Sabri Sezer" userId="c01fc362-a368-4399-80f5-9984ebca077d" providerId="ADAL" clId="{6DE4A09D-A523-4AD0-AC80-415D4338E655}" dt="2021-09-15T14:19:44.832" v="1494" actId="700"/>
          <ac:spMkLst>
            <pc:docMk/>
            <pc:sldMk cId="2774300697" sldId="273"/>
            <ac:spMk id="7" creationId="{F249A1BB-BED5-4177-971B-14DEEA1A9E1A}"/>
          </ac:spMkLst>
        </pc:spChg>
        <pc:spChg chg="add del mod ord">
          <ac:chgData name="Sabri Sezer" userId="c01fc362-a368-4399-80f5-9984ebca077d" providerId="ADAL" clId="{6DE4A09D-A523-4AD0-AC80-415D4338E655}" dt="2021-09-15T14:19:44.832" v="1494" actId="700"/>
          <ac:spMkLst>
            <pc:docMk/>
            <pc:sldMk cId="2774300697" sldId="273"/>
            <ac:spMk id="8" creationId="{B39F81D8-3A6A-4AE0-852F-643C82013FA7}"/>
          </ac:spMkLst>
        </pc:spChg>
        <pc:grpChg chg="add">
          <ac:chgData name="Sabri Sezer" userId="c01fc362-a368-4399-80f5-9984ebca077d" providerId="ADAL" clId="{6DE4A09D-A523-4AD0-AC80-415D4338E655}" dt="2021-09-15T14:19:47.890" v="1496" actId="26606"/>
          <ac:grpSpMkLst>
            <pc:docMk/>
            <pc:sldMk cId="2774300697" sldId="273"/>
            <ac:grpSpMk id="11" creationId="{E4951899-B99C-47AB-9C7C-16264D7A14C5}"/>
          </ac:grpSpMkLst>
        </pc:grpChg>
        <pc:picChg chg="add mod ord modCrop">
          <ac:chgData name="Sabri Sezer" userId="c01fc362-a368-4399-80f5-9984ebca077d" providerId="ADAL" clId="{6DE4A09D-A523-4AD0-AC80-415D4338E655}" dt="2021-09-17T16:30:24.978" v="1693" actId="1076"/>
          <ac:picMkLst>
            <pc:docMk/>
            <pc:sldMk cId="2774300697" sldId="273"/>
            <ac:picMk id="6" creationId="{862AA92C-717C-4024-960E-8F5A7F289275}"/>
          </ac:picMkLst>
        </pc:picChg>
        <pc:picChg chg="add mod">
          <ac:chgData name="Sabri Sezer" userId="c01fc362-a368-4399-80f5-9984ebca077d" providerId="ADAL" clId="{6DE4A09D-A523-4AD0-AC80-415D4338E655}" dt="2021-09-21T13:41:28.824" v="1878" actId="1035"/>
          <ac:picMkLst>
            <pc:docMk/>
            <pc:sldMk cId="2774300697" sldId="273"/>
            <ac:picMk id="22" creationId="{599F68FB-0111-4BA2-93BA-9A4A1582CA47}"/>
          </ac:picMkLst>
        </pc:picChg>
        <pc:picChg chg="add mod">
          <ac:chgData name="Sabri Sezer" userId="c01fc362-a368-4399-80f5-9984ebca077d" providerId="ADAL" clId="{6DE4A09D-A523-4AD0-AC80-415D4338E655}" dt="2021-09-21T13:41:28.824" v="1878" actId="1035"/>
          <ac:picMkLst>
            <pc:docMk/>
            <pc:sldMk cId="2774300697" sldId="273"/>
            <ac:picMk id="23" creationId="{95671415-90BD-433A-BC3F-F84111DE6AAB}"/>
          </ac:picMkLst>
        </pc:picChg>
      </pc:sldChg>
      <pc:sldChg chg="delSp modSp add mod ord setBg delDesignElem">
        <pc:chgData name="Sabri Sezer" userId="c01fc362-a368-4399-80f5-9984ebca077d" providerId="ADAL" clId="{6DE4A09D-A523-4AD0-AC80-415D4338E655}" dt="2021-09-17T22:06:33.943" v="1705" actId="14826"/>
        <pc:sldMkLst>
          <pc:docMk/>
          <pc:sldMk cId="3522086119" sldId="274"/>
        </pc:sldMkLst>
        <pc:spChg chg="mod">
          <ac:chgData name="Sabri Sezer" userId="c01fc362-a368-4399-80f5-9984ebca077d" providerId="ADAL" clId="{6DE4A09D-A523-4AD0-AC80-415D4338E655}" dt="2021-09-15T14:24:07.344" v="1607" actId="20577"/>
          <ac:spMkLst>
            <pc:docMk/>
            <pc:sldMk cId="3522086119" sldId="274"/>
            <ac:spMk id="2" creationId="{336CA6B1-1CD3-45F0-898E-0DC911126EDD}"/>
          </ac:spMkLst>
        </pc:spChg>
        <pc:spChg chg="mod">
          <ac:chgData name="Sabri Sezer" userId="c01fc362-a368-4399-80f5-9984ebca077d" providerId="ADAL" clId="{6DE4A09D-A523-4AD0-AC80-415D4338E655}" dt="2021-09-17T16:22:30.008" v="1679" actId="20577"/>
          <ac:spMkLst>
            <pc:docMk/>
            <pc:sldMk cId="3522086119" sldId="274"/>
            <ac:spMk id="4" creationId="{8D01B4B3-FC78-4AD4-BC8B-A40037AFF22C}"/>
          </ac:spMkLst>
        </pc:spChg>
        <pc:grpChg chg="del">
          <ac:chgData name="Sabri Sezer" userId="c01fc362-a368-4399-80f5-9984ebca077d" providerId="ADAL" clId="{6DE4A09D-A523-4AD0-AC80-415D4338E655}" dt="2021-09-15T14:20:35.113" v="1524"/>
          <ac:grpSpMkLst>
            <pc:docMk/>
            <pc:sldMk cId="3522086119" sldId="274"/>
            <ac:grpSpMk id="11" creationId="{E4951899-B99C-47AB-9C7C-16264D7A14C5}"/>
          </ac:grpSpMkLst>
        </pc:grpChg>
        <pc:picChg chg="mod">
          <ac:chgData name="Sabri Sezer" userId="c01fc362-a368-4399-80f5-9984ebca077d" providerId="ADAL" clId="{6DE4A09D-A523-4AD0-AC80-415D4338E655}" dt="2021-09-17T22:06:33.943" v="1705" actId="14826"/>
          <ac:picMkLst>
            <pc:docMk/>
            <pc:sldMk cId="3522086119" sldId="274"/>
            <ac:picMk id="6" creationId="{862AA92C-717C-4024-960E-8F5A7F289275}"/>
          </ac:picMkLst>
        </pc:picChg>
      </pc:sldChg>
      <pc:sldChg chg="delSp modSp add mod setBg delDesignElem">
        <pc:chgData name="Sabri Sezer" userId="c01fc362-a368-4399-80f5-9984ebca077d" providerId="ADAL" clId="{6DE4A09D-A523-4AD0-AC80-415D4338E655}" dt="2021-09-17T16:30:33.592" v="1695" actId="1076"/>
        <pc:sldMkLst>
          <pc:docMk/>
          <pc:sldMk cId="879046259" sldId="275"/>
        </pc:sldMkLst>
        <pc:spChg chg="mod">
          <ac:chgData name="Sabri Sezer" userId="c01fc362-a368-4399-80f5-9984ebca077d" providerId="ADAL" clId="{6DE4A09D-A523-4AD0-AC80-415D4338E655}" dt="2021-09-15T14:24:11.315" v="1620" actId="20577"/>
          <ac:spMkLst>
            <pc:docMk/>
            <pc:sldMk cId="879046259" sldId="275"/>
            <ac:spMk id="2" creationId="{336CA6B1-1CD3-45F0-898E-0DC911126EDD}"/>
          </ac:spMkLst>
        </pc:spChg>
        <pc:spChg chg="mod">
          <ac:chgData name="Sabri Sezer" userId="c01fc362-a368-4399-80f5-9984ebca077d" providerId="ADAL" clId="{6DE4A09D-A523-4AD0-AC80-415D4338E655}" dt="2021-09-15T17:02:56.287" v="1675" actId="20577"/>
          <ac:spMkLst>
            <pc:docMk/>
            <pc:sldMk cId="879046259" sldId="275"/>
            <ac:spMk id="4" creationId="{8D01B4B3-FC78-4AD4-BC8B-A40037AFF22C}"/>
          </ac:spMkLst>
        </pc:spChg>
        <pc:grpChg chg="del">
          <ac:chgData name="Sabri Sezer" userId="c01fc362-a368-4399-80f5-9984ebca077d" providerId="ADAL" clId="{6DE4A09D-A523-4AD0-AC80-415D4338E655}" dt="2021-09-15T14:20:40.040" v="1526"/>
          <ac:grpSpMkLst>
            <pc:docMk/>
            <pc:sldMk cId="879046259" sldId="275"/>
            <ac:grpSpMk id="11" creationId="{E4951899-B99C-47AB-9C7C-16264D7A14C5}"/>
          </ac:grpSpMkLst>
        </pc:grpChg>
        <pc:picChg chg="mod">
          <ac:chgData name="Sabri Sezer" userId="c01fc362-a368-4399-80f5-9984ebca077d" providerId="ADAL" clId="{6DE4A09D-A523-4AD0-AC80-415D4338E655}" dt="2021-09-17T16:30:33.592" v="1695" actId="1076"/>
          <ac:picMkLst>
            <pc:docMk/>
            <pc:sldMk cId="879046259" sldId="275"/>
            <ac:picMk id="6" creationId="{862AA92C-717C-4024-960E-8F5A7F289275}"/>
          </ac:picMkLst>
        </pc:picChg>
      </pc:sldChg>
      <pc:sldChg chg="addSp delSp modSp add mod setBg delDesignElem">
        <pc:chgData name="Sabri Sezer" userId="c01fc362-a368-4399-80f5-9984ebca077d" providerId="ADAL" clId="{6DE4A09D-A523-4AD0-AC80-415D4338E655}" dt="2021-09-17T16:30:28.865" v="1694" actId="1076"/>
        <pc:sldMkLst>
          <pc:docMk/>
          <pc:sldMk cId="743914239" sldId="276"/>
        </pc:sldMkLst>
        <pc:spChg chg="mod">
          <ac:chgData name="Sabri Sezer" userId="c01fc362-a368-4399-80f5-9984ebca077d" providerId="ADAL" clId="{6DE4A09D-A523-4AD0-AC80-415D4338E655}" dt="2021-09-15T14:23:57.855" v="1595" actId="6549"/>
          <ac:spMkLst>
            <pc:docMk/>
            <pc:sldMk cId="743914239" sldId="276"/>
            <ac:spMk id="2" creationId="{336CA6B1-1CD3-45F0-898E-0DC911126EDD}"/>
          </ac:spMkLst>
        </pc:spChg>
        <pc:spChg chg="mod">
          <ac:chgData name="Sabri Sezer" userId="c01fc362-a368-4399-80f5-9984ebca077d" providerId="ADAL" clId="{6DE4A09D-A523-4AD0-AC80-415D4338E655}" dt="2021-09-15T14:22:39.785" v="1556" actId="403"/>
          <ac:spMkLst>
            <pc:docMk/>
            <pc:sldMk cId="743914239" sldId="276"/>
            <ac:spMk id="4" creationId="{8D01B4B3-FC78-4AD4-BC8B-A40037AFF22C}"/>
          </ac:spMkLst>
        </pc:spChg>
        <pc:spChg chg="add del mod">
          <ac:chgData name="Sabri Sezer" userId="c01fc362-a368-4399-80f5-9984ebca077d" providerId="ADAL" clId="{6DE4A09D-A523-4AD0-AC80-415D4338E655}" dt="2021-09-15T14:22:43.814" v="1558" actId="478"/>
          <ac:spMkLst>
            <pc:docMk/>
            <pc:sldMk cId="743914239" sldId="276"/>
            <ac:spMk id="5" creationId="{1B10B01B-886D-469E-AB76-677ED9E85746}"/>
          </ac:spMkLst>
        </pc:spChg>
        <pc:grpChg chg="del">
          <ac:chgData name="Sabri Sezer" userId="c01fc362-a368-4399-80f5-9984ebca077d" providerId="ADAL" clId="{6DE4A09D-A523-4AD0-AC80-415D4338E655}" dt="2021-09-15T14:20:42.038" v="1528"/>
          <ac:grpSpMkLst>
            <pc:docMk/>
            <pc:sldMk cId="743914239" sldId="276"/>
            <ac:grpSpMk id="11" creationId="{E4951899-B99C-47AB-9C7C-16264D7A14C5}"/>
          </ac:grpSpMkLst>
        </pc:grpChg>
        <pc:picChg chg="add del mod">
          <ac:chgData name="Sabri Sezer" userId="c01fc362-a368-4399-80f5-9984ebca077d" providerId="ADAL" clId="{6DE4A09D-A523-4AD0-AC80-415D4338E655}" dt="2021-09-17T16:30:28.865" v="1694" actId="1076"/>
          <ac:picMkLst>
            <pc:docMk/>
            <pc:sldMk cId="743914239" sldId="276"/>
            <ac:picMk id="6" creationId="{862AA92C-717C-4024-960E-8F5A7F289275}"/>
          </ac:picMkLst>
        </pc:picChg>
      </pc:sldChg>
      <pc:sldChg chg="delSp modSp add mod setBg delDesignElem">
        <pc:chgData name="Sabri Sezer" userId="c01fc362-a368-4399-80f5-9984ebca077d" providerId="ADAL" clId="{6DE4A09D-A523-4AD0-AC80-415D4338E655}" dt="2021-09-17T16:30:18.390" v="1692" actId="1076"/>
        <pc:sldMkLst>
          <pc:docMk/>
          <pc:sldMk cId="2738458736" sldId="277"/>
        </pc:sldMkLst>
        <pc:spChg chg="mod">
          <ac:chgData name="Sabri Sezer" userId="c01fc362-a368-4399-80f5-9984ebca077d" providerId="ADAL" clId="{6DE4A09D-A523-4AD0-AC80-415D4338E655}" dt="2021-09-15T14:24:19.481" v="1633" actId="20577"/>
          <ac:spMkLst>
            <pc:docMk/>
            <pc:sldMk cId="2738458736" sldId="277"/>
            <ac:spMk id="2" creationId="{336CA6B1-1CD3-45F0-898E-0DC911126EDD}"/>
          </ac:spMkLst>
        </pc:spChg>
        <pc:spChg chg="mod">
          <ac:chgData name="Sabri Sezer" userId="c01fc362-a368-4399-80f5-9984ebca077d" providerId="ADAL" clId="{6DE4A09D-A523-4AD0-AC80-415D4338E655}" dt="2021-09-17T16:27:53.279" v="1690" actId="27636"/>
          <ac:spMkLst>
            <pc:docMk/>
            <pc:sldMk cId="2738458736" sldId="277"/>
            <ac:spMk id="4" creationId="{8D01B4B3-FC78-4AD4-BC8B-A40037AFF22C}"/>
          </ac:spMkLst>
        </pc:spChg>
        <pc:grpChg chg="del">
          <ac:chgData name="Sabri Sezer" userId="c01fc362-a368-4399-80f5-9984ebca077d" providerId="ADAL" clId="{6DE4A09D-A523-4AD0-AC80-415D4338E655}" dt="2021-09-15T14:21:16.276" v="1532"/>
          <ac:grpSpMkLst>
            <pc:docMk/>
            <pc:sldMk cId="2738458736" sldId="277"/>
            <ac:grpSpMk id="11" creationId="{E4951899-B99C-47AB-9C7C-16264D7A14C5}"/>
          </ac:grpSpMkLst>
        </pc:grpChg>
        <pc:picChg chg="mod">
          <ac:chgData name="Sabri Sezer" userId="c01fc362-a368-4399-80f5-9984ebca077d" providerId="ADAL" clId="{6DE4A09D-A523-4AD0-AC80-415D4338E655}" dt="2021-09-17T16:30:18.390" v="1692" actId="1076"/>
          <ac:picMkLst>
            <pc:docMk/>
            <pc:sldMk cId="2738458736" sldId="277"/>
            <ac:picMk id="6" creationId="{862AA92C-717C-4024-960E-8F5A7F289275}"/>
          </ac:picMkLst>
        </pc:picChg>
      </pc:sldChg>
      <pc:sldChg chg="modSp new mod">
        <pc:chgData name="Sabri Sezer" userId="c01fc362-a368-4399-80f5-9984ebca077d" providerId="ADAL" clId="{6DE4A09D-A523-4AD0-AC80-415D4338E655}" dt="2021-09-17T22:11:41.009" v="1715" actId="20577"/>
        <pc:sldMkLst>
          <pc:docMk/>
          <pc:sldMk cId="937633698" sldId="278"/>
        </pc:sldMkLst>
        <pc:spChg chg="mod">
          <ac:chgData name="Sabri Sezer" userId="c01fc362-a368-4399-80f5-9984ebca077d" providerId="ADAL" clId="{6DE4A09D-A523-4AD0-AC80-415D4338E655}" dt="2021-09-17T22:08:17.759" v="1709" actId="14100"/>
          <ac:spMkLst>
            <pc:docMk/>
            <pc:sldMk cId="937633698" sldId="278"/>
            <ac:spMk id="2" creationId="{FA915667-4F77-4946-BF61-6916A96652BE}"/>
          </ac:spMkLst>
        </pc:spChg>
        <pc:spChg chg="mod">
          <ac:chgData name="Sabri Sezer" userId="c01fc362-a368-4399-80f5-9984ebca077d" providerId="ADAL" clId="{6DE4A09D-A523-4AD0-AC80-415D4338E655}" dt="2021-09-17T22:11:41.009" v="1715" actId="20577"/>
          <ac:spMkLst>
            <pc:docMk/>
            <pc:sldMk cId="937633698" sldId="278"/>
            <ac:spMk id="3" creationId="{C82195D2-A5AC-4BBA-9D57-A18C5DC0446F}"/>
          </ac:spMkLst>
        </pc:spChg>
      </pc:sldChg>
      <pc:sldChg chg="addSp delSp modSp add mod setBg delDesignElem">
        <pc:chgData name="Sabri Sezer" userId="c01fc362-a368-4399-80f5-9984ebca077d" providerId="ADAL" clId="{6DE4A09D-A523-4AD0-AC80-415D4338E655}" dt="2021-09-21T13:41:18.215" v="1875"/>
        <pc:sldMkLst>
          <pc:docMk/>
          <pc:sldMk cId="1675005386" sldId="279"/>
        </pc:sldMkLst>
        <pc:spChg chg="mod">
          <ac:chgData name="Sabri Sezer" userId="c01fc362-a368-4399-80f5-9984ebca077d" providerId="ADAL" clId="{6DE4A09D-A523-4AD0-AC80-415D4338E655}" dt="2021-09-21T13:06:10.110" v="1720" actId="26606"/>
          <ac:spMkLst>
            <pc:docMk/>
            <pc:sldMk cId="1675005386" sldId="279"/>
            <ac:spMk id="6" creationId="{8BC7E08F-40CD-4EA5-A8BB-5168645B45C0}"/>
          </ac:spMkLst>
        </pc:spChg>
        <pc:spChg chg="del">
          <ac:chgData name="Sabri Sezer" userId="c01fc362-a368-4399-80f5-9984ebca077d" providerId="ADAL" clId="{6DE4A09D-A523-4AD0-AC80-415D4338E655}" dt="2021-09-21T13:06:10.110" v="1720" actId="26606"/>
          <ac:spMkLst>
            <pc:docMk/>
            <pc:sldMk cId="1675005386" sldId="279"/>
            <ac:spMk id="8" creationId="{34921E25-6A3A-4566-A609-9BC7C9A492FF}"/>
          </ac:spMkLst>
        </pc:spChg>
        <pc:spChg chg="add">
          <ac:chgData name="Sabri Sezer" userId="c01fc362-a368-4399-80f5-9984ebca077d" providerId="ADAL" clId="{6DE4A09D-A523-4AD0-AC80-415D4338E655}" dt="2021-09-21T13:06:10.110" v="1720" actId="26606"/>
          <ac:spMkLst>
            <pc:docMk/>
            <pc:sldMk cId="1675005386" sldId="279"/>
            <ac:spMk id="14" creationId="{45B71F80-1F92-4074-84D9-16A062B215B3}"/>
          </ac:spMkLst>
        </pc:spChg>
        <pc:spChg chg="add">
          <ac:chgData name="Sabri Sezer" userId="c01fc362-a368-4399-80f5-9984ebca077d" providerId="ADAL" clId="{6DE4A09D-A523-4AD0-AC80-415D4338E655}" dt="2021-09-21T13:06:10.110" v="1720" actId="26606"/>
          <ac:spMkLst>
            <pc:docMk/>
            <pc:sldMk cId="1675005386" sldId="279"/>
            <ac:spMk id="16" creationId="{7209C9DA-6E0D-46D9-8275-C52222D8CCAC}"/>
          </ac:spMkLst>
        </pc:spChg>
        <pc:spChg chg="add">
          <ac:chgData name="Sabri Sezer" userId="c01fc362-a368-4399-80f5-9984ebca077d" providerId="ADAL" clId="{6DE4A09D-A523-4AD0-AC80-415D4338E655}" dt="2021-09-21T13:06:10.110" v="1720" actId="26606"/>
          <ac:spMkLst>
            <pc:docMk/>
            <pc:sldMk cId="1675005386" sldId="279"/>
            <ac:spMk id="18" creationId="{3EB57A4D-E0D0-46DA-B339-F24CA46FA70B}"/>
          </ac:spMkLst>
        </pc:spChg>
        <pc:graphicFrameChg chg="add">
          <ac:chgData name="Sabri Sezer" userId="c01fc362-a368-4399-80f5-9984ebca077d" providerId="ADAL" clId="{6DE4A09D-A523-4AD0-AC80-415D4338E655}" dt="2021-09-21T13:06:10.110" v="1720" actId="26606"/>
          <ac:graphicFrameMkLst>
            <pc:docMk/>
            <pc:sldMk cId="1675005386" sldId="279"/>
            <ac:graphicFrameMk id="10" creationId="{3135C906-680B-43FC-80B9-C546C82426D4}"/>
          </ac:graphicFrameMkLst>
        </pc:graphicFrameChg>
        <pc:picChg chg="add mod">
          <ac:chgData name="Sabri Sezer" userId="c01fc362-a368-4399-80f5-9984ebca077d" providerId="ADAL" clId="{6DE4A09D-A523-4AD0-AC80-415D4338E655}" dt="2021-09-21T13:41:18.215" v="1875"/>
          <ac:picMkLst>
            <pc:docMk/>
            <pc:sldMk cId="1675005386" sldId="279"/>
            <ac:picMk id="9" creationId="{CFE86EAD-708A-46CD-AE1E-38178213F2FD}"/>
          </ac:picMkLst>
        </pc:picChg>
        <pc:picChg chg="add mod">
          <ac:chgData name="Sabri Sezer" userId="c01fc362-a368-4399-80f5-9984ebca077d" providerId="ADAL" clId="{6DE4A09D-A523-4AD0-AC80-415D4338E655}" dt="2021-09-21T13:41:18.215" v="1875"/>
          <ac:picMkLst>
            <pc:docMk/>
            <pc:sldMk cId="1675005386" sldId="279"/>
            <ac:picMk id="11" creationId="{DA13ECCB-64B6-4561-9788-D1EA0198BF7A}"/>
          </ac:picMkLst>
        </pc:picChg>
        <pc:cxnChg chg="del">
          <ac:chgData name="Sabri Sezer" userId="c01fc362-a368-4399-80f5-9984ebca077d" providerId="ADAL" clId="{6DE4A09D-A523-4AD0-AC80-415D4338E655}" dt="2021-09-21T13:05:59.343" v="1719"/>
          <ac:cxnSpMkLst>
            <pc:docMk/>
            <pc:sldMk cId="1675005386" sldId="279"/>
            <ac:cxnSpMk id="13" creationId="{0B5F7E3B-C5F1-40E0-A491-558BAFBC1127}"/>
          </ac:cxnSpMkLst>
        </pc:cxnChg>
      </pc:sldChg>
      <pc:sldChg chg="delSp modSp add mod setBg delDesignElem">
        <pc:chgData name="Sabri Sezer" userId="c01fc362-a368-4399-80f5-9984ebca077d" providerId="ADAL" clId="{6DE4A09D-A523-4AD0-AC80-415D4338E655}" dt="2021-09-21T13:30:31.271" v="1855" actId="478"/>
        <pc:sldMkLst>
          <pc:docMk/>
          <pc:sldMk cId="3949825078" sldId="280"/>
        </pc:sldMkLst>
        <pc:spChg chg="del">
          <ac:chgData name="Sabri Sezer" userId="c01fc362-a368-4399-80f5-9984ebca077d" providerId="ADAL" clId="{6DE4A09D-A523-4AD0-AC80-415D4338E655}" dt="2021-09-21T13:30:31.271" v="1855" actId="478"/>
          <ac:spMkLst>
            <pc:docMk/>
            <pc:sldMk cId="3949825078" sldId="280"/>
            <ac:spMk id="2" creationId="{2AA217A6-DC8E-4189-BCAB-4C43A16E040B}"/>
          </ac:spMkLst>
        </pc:spChg>
        <pc:spChg chg="mod">
          <ac:chgData name="Sabri Sezer" userId="c01fc362-a368-4399-80f5-9984ebca077d" providerId="ADAL" clId="{6DE4A09D-A523-4AD0-AC80-415D4338E655}" dt="2021-09-21T13:30:13.777" v="1853" actId="20577"/>
          <ac:spMkLst>
            <pc:docMk/>
            <pc:sldMk cId="3949825078" sldId="280"/>
            <ac:spMk id="6" creationId="{8BC7E08F-40CD-4EA5-A8BB-5168645B45C0}"/>
          </ac:spMkLst>
        </pc:spChg>
        <pc:spChg chg="del">
          <ac:chgData name="Sabri Sezer" userId="c01fc362-a368-4399-80f5-9984ebca077d" providerId="ADAL" clId="{6DE4A09D-A523-4AD0-AC80-415D4338E655}" dt="2021-09-21T13:30:09.723" v="1844"/>
          <ac:spMkLst>
            <pc:docMk/>
            <pc:sldMk cId="3949825078" sldId="280"/>
            <ac:spMk id="15" creationId="{DC99427B-A97E-40A3-B1FD-4557346C6A91}"/>
          </ac:spMkLst>
        </pc:spChg>
        <pc:picChg chg="add mod">
          <ac:chgData name="Sabri Sezer" userId="c01fc362-a368-4399-80f5-9984ebca077d" providerId="ADAL" clId="{6DE4A09D-A523-4AD0-AC80-415D4338E655}" dt="2021-09-21T13:30:25.422" v="1854" actId="27957"/>
          <ac:picMkLst>
            <pc:docMk/>
            <pc:sldMk cId="3949825078" sldId="280"/>
            <ac:picMk id="16" creationId="{40B6BF58-0BAD-420D-9C1E-588393E0F916}"/>
          </ac:picMkLst>
        </pc:picChg>
      </pc:sldChg>
      <pc:sldChg chg="addSp delSp modSp new del mod">
        <pc:chgData name="Sabri Sezer" userId="c01fc362-a368-4399-80f5-9984ebca077d" providerId="ADAL" clId="{6DE4A09D-A523-4AD0-AC80-415D4338E655}" dt="2021-09-21T13:25:17.096" v="1842" actId="47"/>
        <pc:sldMkLst>
          <pc:docMk/>
          <pc:sldMk cId="4232514379" sldId="280"/>
        </pc:sldMkLst>
        <pc:spChg chg="del">
          <ac:chgData name="Sabri Sezer" userId="c01fc362-a368-4399-80f5-9984ebca077d" providerId="ADAL" clId="{6DE4A09D-A523-4AD0-AC80-415D4338E655}" dt="2021-09-21T13:25:00.789" v="1840" actId="478"/>
          <ac:spMkLst>
            <pc:docMk/>
            <pc:sldMk cId="4232514379" sldId="280"/>
            <ac:spMk id="2" creationId="{A11E90C8-CB04-4190-BF38-B7022DBEA0CA}"/>
          </ac:spMkLst>
        </pc:spChg>
        <pc:spChg chg="del">
          <ac:chgData name="Sabri Sezer" userId="c01fc362-a368-4399-80f5-9984ebca077d" providerId="ADAL" clId="{6DE4A09D-A523-4AD0-AC80-415D4338E655}" dt="2021-09-21T13:24:38.592" v="1835"/>
          <ac:spMkLst>
            <pc:docMk/>
            <pc:sldMk cId="4232514379" sldId="280"/>
            <ac:spMk id="3" creationId="{F0BFCCBF-34C2-4F6C-BBF3-465C9A481610}"/>
          </ac:spMkLst>
        </pc:spChg>
        <pc:spChg chg="add mod">
          <ac:chgData name="Sabri Sezer" userId="c01fc362-a368-4399-80f5-9984ebca077d" providerId="ADAL" clId="{6DE4A09D-A523-4AD0-AC80-415D4338E655}" dt="2021-09-21T13:25:04.011" v="1841" actId="478"/>
          <ac:spMkLst>
            <pc:docMk/>
            <pc:sldMk cId="4232514379" sldId="280"/>
            <ac:spMk id="6" creationId="{6C17BBD5-C470-43EA-8B0B-21289806C5F4}"/>
          </ac:spMkLst>
        </pc:spChg>
        <pc:picChg chg="add del mod">
          <ac:chgData name="Sabri Sezer" userId="c01fc362-a368-4399-80f5-9984ebca077d" providerId="ADAL" clId="{6DE4A09D-A523-4AD0-AC80-415D4338E655}" dt="2021-09-21T13:25:04.011" v="1841" actId="478"/>
          <ac:picMkLst>
            <pc:docMk/>
            <pc:sldMk cId="4232514379" sldId="280"/>
            <ac:picMk id="4" creationId="{A3FCE064-2866-4514-97DD-D60CBF776C4C}"/>
          </ac:picMkLst>
        </pc:picChg>
      </pc:sldChg>
      <pc:sldChg chg="delSp modSp add mod setBg delDesignElem">
        <pc:chgData name="Sabri Sezer" userId="c01fc362-a368-4399-80f5-9984ebca077d" providerId="ADAL" clId="{6DE4A09D-A523-4AD0-AC80-415D4338E655}" dt="2021-09-21T13:39:39.658" v="1871"/>
        <pc:sldMkLst>
          <pc:docMk/>
          <pc:sldMk cId="3385386147" sldId="281"/>
        </pc:sldMkLst>
        <pc:spChg chg="mod">
          <ac:chgData name="Sabri Sezer" userId="c01fc362-a368-4399-80f5-9984ebca077d" providerId="ADAL" clId="{6DE4A09D-A523-4AD0-AC80-415D4338E655}" dt="2021-09-21T13:38:51.217" v="1865"/>
          <ac:spMkLst>
            <pc:docMk/>
            <pc:sldMk cId="3385386147" sldId="281"/>
            <ac:spMk id="6" creationId="{8BC7E08F-40CD-4EA5-A8BB-5168645B45C0}"/>
          </ac:spMkLst>
        </pc:spChg>
        <pc:spChg chg="del">
          <ac:chgData name="Sabri Sezer" userId="c01fc362-a368-4399-80f5-9984ebca077d" providerId="ADAL" clId="{6DE4A09D-A523-4AD0-AC80-415D4338E655}" dt="2021-09-21T13:38:10.020" v="1860"/>
          <ac:spMkLst>
            <pc:docMk/>
            <pc:sldMk cId="3385386147" sldId="281"/>
            <ac:spMk id="14" creationId="{45B71F80-1F92-4074-84D9-16A062B215B3}"/>
          </ac:spMkLst>
        </pc:spChg>
        <pc:spChg chg="del">
          <ac:chgData name="Sabri Sezer" userId="c01fc362-a368-4399-80f5-9984ebca077d" providerId="ADAL" clId="{6DE4A09D-A523-4AD0-AC80-415D4338E655}" dt="2021-09-21T13:38:10.020" v="1860"/>
          <ac:spMkLst>
            <pc:docMk/>
            <pc:sldMk cId="3385386147" sldId="281"/>
            <ac:spMk id="16" creationId="{7209C9DA-6E0D-46D9-8275-C52222D8CCAC}"/>
          </ac:spMkLst>
        </pc:spChg>
        <pc:spChg chg="del">
          <ac:chgData name="Sabri Sezer" userId="c01fc362-a368-4399-80f5-9984ebca077d" providerId="ADAL" clId="{6DE4A09D-A523-4AD0-AC80-415D4338E655}" dt="2021-09-21T13:38:10.020" v="1860"/>
          <ac:spMkLst>
            <pc:docMk/>
            <pc:sldMk cId="3385386147" sldId="281"/>
            <ac:spMk id="18" creationId="{3EB57A4D-E0D0-46DA-B339-F24CA46FA70B}"/>
          </ac:spMkLst>
        </pc:spChg>
        <pc:graphicFrameChg chg="mod">
          <ac:chgData name="Sabri Sezer" userId="c01fc362-a368-4399-80f5-9984ebca077d" providerId="ADAL" clId="{6DE4A09D-A523-4AD0-AC80-415D4338E655}" dt="2021-09-21T13:39:39.658" v="1871"/>
          <ac:graphicFrameMkLst>
            <pc:docMk/>
            <pc:sldMk cId="3385386147" sldId="281"/>
            <ac:graphicFrameMk id="10" creationId="{3135C906-680B-43FC-80B9-C546C82426D4}"/>
          </ac:graphicFrameMkLst>
        </pc:graphicFrameChg>
      </pc:sldChg>
      <pc:sldMasterChg chg="add del addSldLayout delSldLayout">
        <pc:chgData name="Sabri Sezer" userId="c01fc362-a368-4399-80f5-9984ebca077d" providerId="ADAL" clId="{6DE4A09D-A523-4AD0-AC80-415D4338E655}" dt="2021-09-13T21:22:46.399" v="12" actId="26606"/>
        <pc:sldMasterMkLst>
          <pc:docMk/>
          <pc:sldMasterMk cId="1992680463" sldId="2147483677"/>
        </pc:sldMasterMkLst>
        <pc:sldLayoutChg chg="add del">
          <pc:chgData name="Sabri Sezer" userId="c01fc362-a368-4399-80f5-9984ebca077d" providerId="ADAL" clId="{6DE4A09D-A523-4AD0-AC80-415D4338E655}" dt="2021-09-13T21:22:46.399" v="12" actId="26606"/>
          <pc:sldLayoutMkLst>
            <pc:docMk/>
            <pc:sldMasterMk cId="1992680463" sldId="2147483677"/>
            <pc:sldLayoutMk cId="984805471" sldId="2147483678"/>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959930763" sldId="2147483679"/>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277109684" sldId="2147483680"/>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210179273" sldId="2147483681"/>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438152639" sldId="2147483682"/>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99445950" sldId="2147483683"/>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675141205" sldId="2147483684"/>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705518743" sldId="2147483685"/>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643245370" sldId="2147483686"/>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92304425" sldId="2147483687"/>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006635077" sldId="2147483688"/>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571319396" sldId="2147483689"/>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267155690" sldId="2147483690"/>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279879008" sldId="2147483691"/>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306871461" sldId="2147483692"/>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853454531" sldId="2147483693"/>
          </pc:sldLayoutMkLst>
        </pc:sldLayoutChg>
      </pc:sldMasterChg>
      <pc:sldMasterChg chg="add del replId addSldLayout delSldLayout">
        <pc:chgData name="Sabri Sezer" userId="c01fc362-a368-4399-80f5-9984ebca077d" providerId="ADAL" clId="{6DE4A09D-A523-4AD0-AC80-415D4338E655}" dt="2021-09-13T21:22:46.399" v="12" actId="26606"/>
        <pc:sldMasterMkLst>
          <pc:docMk/>
          <pc:sldMasterMk cId="650916657" sldId="2147483694"/>
        </pc:sldMasterMkLst>
        <pc:sldLayoutChg chg="add del">
          <pc:chgData name="Sabri Sezer" userId="c01fc362-a368-4399-80f5-9984ebca077d" providerId="ADAL" clId="{6DE4A09D-A523-4AD0-AC80-415D4338E655}" dt="2021-09-13T21:22:46.399" v="12" actId="26606"/>
          <pc:sldLayoutMkLst>
            <pc:docMk/>
            <pc:sldMasterMk cId="650916657" sldId="2147483694"/>
            <pc:sldLayoutMk cId="2693061001" sldId="2147483695"/>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3231657870" sldId="2147483696"/>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1914092072" sldId="2147483697"/>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1840018479" sldId="2147483698"/>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2217359659" sldId="2147483699"/>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969527174" sldId="2147483700"/>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2585879158" sldId="2147483701"/>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444645599" sldId="2147483702"/>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387619709" sldId="2147483703"/>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2023817659" sldId="2147483704"/>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862112082" sldId="2147483705"/>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3957945415" sldId="2147483706"/>
          </pc:sldLayoutMkLst>
        </pc:sldLayoutChg>
      </pc:sldMasterChg>
      <pc:sldMasterChg chg="addSp delSp modSp mod addSldLayout delSldLayout modSldLayout">
        <pc:chgData name="Sabri Sezer" userId="c01fc362-a368-4399-80f5-9984ebca077d" providerId="ADAL" clId="{6DE4A09D-A523-4AD0-AC80-415D4338E655}" dt="2021-09-21T13:40:59.989" v="1874" actId="1076"/>
        <pc:sldMasterMkLst>
          <pc:docMk/>
          <pc:sldMasterMk cId="2351284425" sldId="2147483711"/>
        </pc:sldMasterMkLst>
        <pc:picChg chg="add del mod ord">
          <ac:chgData name="Sabri Sezer" userId="c01fc362-a368-4399-80f5-9984ebca077d" providerId="ADAL" clId="{6DE4A09D-A523-4AD0-AC80-415D4338E655}" dt="2021-09-15T16:23:15.311" v="1657" actId="478"/>
          <ac:picMkLst>
            <pc:docMk/>
            <pc:sldMasterMk cId="2351284425" sldId="2147483711"/>
            <ac:picMk id="8" creationId="{B38D9C54-C154-492A-B9B0-BDEFBB2B75F8}"/>
          </ac:picMkLst>
        </pc:picChg>
        <pc:picChg chg="add del mod">
          <ac:chgData name="Sabri Sezer" userId="c01fc362-a368-4399-80f5-9984ebca077d" providerId="ADAL" clId="{6DE4A09D-A523-4AD0-AC80-415D4338E655}" dt="2021-09-15T16:21:59.775" v="1645" actId="931"/>
          <ac:picMkLst>
            <pc:docMk/>
            <pc:sldMasterMk cId="2351284425" sldId="2147483711"/>
            <ac:picMk id="10" creationId="{965FFD1C-F3CA-43BA-B611-68B5C513EA21}"/>
          </ac:picMkLst>
        </pc:picChg>
        <pc:picChg chg="add del mod">
          <ac:chgData name="Sabri Sezer" userId="c01fc362-a368-4399-80f5-9984ebca077d" providerId="ADAL" clId="{6DE4A09D-A523-4AD0-AC80-415D4338E655}" dt="2021-09-15T16:23:13.501" v="1656" actId="478"/>
          <ac:picMkLst>
            <pc:docMk/>
            <pc:sldMasterMk cId="2351284425" sldId="2147483711"/>
            <ac:picMk id="12" creationId="{76C7477C-83C6-4BC5-953F-3EFEA5B220A8}"/>
          </ac:picMkLst>
        </pc:picChg>
        <pc:picChg chg="add mod">
          <ac:chgData name="Sabri Sezer" userId="c01fc362-a368-4399-80f5-9984ebca077d" providerId="ADAL" clId="{6DE4A09D-A523-4AD0-AC80-415D4338E655}" dt="2021-09-21T13:40:59.989" v="1874" actId="1076"/>
          <ac:picMkLst>
            <pc:docMk/>
            <pc:sldMasterMk cId="2351284425" sldId="2147483711"/>
            <ac:picMk id="14" creationId="{53204EF3-51EA-4565-9036-40612B2FD362}"/>
          </ac:picMkLst>
        </pc:picChg>
        <pc:picChg chg="add mod">
          <ac:chgData name="Sabri Sezer" userId="c01fc362-a368-4399-80f5-9984ebca077d" providerId="ADAL" clId="{6DE4A09D-A523-4AD0-AC80-415D4338E655}" dt="2021-09-15T16:24:10.006" v="1667" actId="1076"/>
          <ac:picMkLst>
            <pc:docMk/>
            <pc:sldMasterMk cId="2351284425" sldId="2147483711"/>
            <ac:picMk id="16" creationId="{50D1960F-74F1-4516-A39A-4BB66546BDC5}"/>
          </ac:picMkLst>
        </pc:picChg>
        <pc:sldLayoutChg chg="addSp modSp mod">
          <pc:chgData name="Sabri Sezer" userId="c01fc362-a368-4399-80f5-9984ebca077d" providerId="ADAL" clId="{6DE4A09D-A523-4AD0-AC80-415D4338E655}" dt="2021-09-17T22:11:55.473" v="1717" actId="1076"/>
          <pc:sldLayoutMkLst>
            <pc:docMk/>
            <pc:sldMasterMk cId="2351284425" sldId="2147483711"/>
            <pc:sldLayoutMk cId="1650331902" sldId="2147483712"/>
          </pc:sldLayoutMkLst>
          <pc:picChg chg="add mod">
            <ac:chgData name="Sabri Sezer" userId="c01fc362-a368-4399-80f5-9984ebca077d" providerId="ADAL" clId="{6DE4A09D-A523-4AD0-AC80-415D4338E655}" dt="2021-09-17T22:11:55.473" v="1717" actId="1076"/>
            <ac:picMkLst>
              <pc:docMk/>
              <pc:sldMasterMk cId="2351284425" sldId="2147483711"/>
              <pc:sldLayoutMk cId="1650331902" sldId="2147483712"/>
              <ac:picMk id="18" creationId="{B9273669-3A2A-4D20-822F-54FFAB79C13E}"/>
            </ac:picMkLst>
          </pc:picChg>
          <pc:picChg chg="add mod">
            <ac:chgData name="Sabri Sezer" userId="c01fc362-a368-4399-80f5-9984ebca077d" providerId="ADAL" clId="{6DE4A09D-A523-4AD0-AC80-415D4338E655}" dt="2021-09-15T16:24:34.221" v="1671"/>
            <ac:picMkLst>
              <pc:docMk/>
              <pc:sldMasterMk cId="2351284425" sldId="2147483711"/>
              <pc:sldLayoutMk cId="1650331902" sldId="2147483712"/>
              <ac:picMk id="28" creationId="{38B03D9B-A73D-42F7-A71E-492077D973B2}"/>
            </ac:picMkLst>
          </pc:picChg>
        </pc:sldLayoutChg>
        <pc:sldLayoutChg chg="addSp delSp modSp mod">
          <pc:chgData name="Sabri Sezer" userId="c01fc362-a368-4399-80f5-9984ebca077d" providerId="ADAL" clId="{6DE4A09D-A523-4AD0-AC80-415D4338E655}" dt="2021-09-15T16:22:49.799" v="1655" actId="478"/>
          <pc:sldLayoutMkLst>
            <pc:docMk/>
            <pc:sldMasterMk cId="2351284425" sldId="2147483711"/>
            <pc:sldLayoutMk cId="241326469" sldId="2147483713"/>
          </pc:sldLayoutMkLst>
          <pc:picChg chg="add del mod">
            <ac:chgData name="Sabri Sezer" userId="c01fc362-a368-4399-80f5-9984ebca077d" providerId="ADAL" clId="{6DE4A09D-A523-4AD0-AC80-415D4338E655}" dt="2021-09-15T16:22:46.129" v="1654" actId="478"/>
            <ac:picMkLst>
              <pc:docMk/>
              <pc:sldMasterMk cId="2351284425" sldId="2147483711"/>
              <pc:sldLayoutMk cId="241326469" sldId="2147483713"/>
              <ac:picMk id="8" creationId="{2BF4CF9A-5EF1-4BA1-809D-604475ADDDCA}"/>
            </ac:picMkLst>
          </pc:picChg>
          <pc:picChg chg="add del mod">
            <ac:chgData name="Sabri Sezer" userId="c01fc362-a368-4399-80f5-9984ebca077d" providerId="ADAL" clId="{6DE4A09D-A523-4AD0-AC80-415D4338E655}" dt="2021-09-15T16:22:49.799" v="1655" actId="478"/>
            <ac:picMkLst>
              <pc:docMk/>
              <pc:sldMasterMk cId="2351284425" sldId="2147483711"/>
              <pc:sldLayoutMk cId="241326469" sldId="2147483713"/>
              <ac:picMk id="10" creationId="{314715DD-7FFD-4F00-8197-0ED3169E906D}"/>
            </ac:picMkLst>
          </pc:picChg>
        </pc:sldLayoutChg>
        <pc:sldLayoutChg chg="new del mod">
          <pc:chgData name="Sabri Sezer" userId="c01fc362-a368-4399-80f5-9984ebca077d" providerId="ADAL" clId="{6DE4A09D-A523-4AD0-AC80-415D4338E655}" dt="2021-09-15T16:24:21.604" v="1670" actId="2696"/>
          <pc:sldLayoutMkLst>
            <pc:docMk/>
            <pc:sldMasterMk cId="2351284425" sldId="2147483711"/>
            <pc:sldLayoutMk cId="1297706823" sldId="2147483728"/>
          </pc:sldLayoutMkLst>
        </pc:sldLayoutChg>
      </pc:sldMasterChg>
    </pc:docChg>
  </pc:docChgLst>
  <pc:docChgLst>
    <pc:chgData name="Sabri Sezer" userId="c01fc362-a368-4399-80f5-9984ebca077d" providerId="ADAL" clId="{65697DB2-4A3A-4BC4-97F2-F130A5C8EC6E}"/>
    <pc:docChg chg="undo custSel addSld delSld modSld sldOrd">
      <pc:chgData name="Sabri Sezer" userId="c01fc362-a368-4399-80f5-9984ebca077d" providerId="ADAL" clId="{65697DB2-4A3A-4BC4-97F2-F130A5C8EC6E}" dt="2021-11-02T18:03:27.996" v="209" actId="20577"/>
      <pc:docMkLst>
        <pc:docMk/>
      </pc:docMkLst>
      <pc:sldChg chg="del">
        <pc:chgData name="Sabri Sezer" userId="c01fc362-a368-4399-80f5-9984ebca077d" providerId="ADAL" clId="{65697DB2-4A3A-4BC4-97F2-F130A5C8EC6E}" dt="2021-10-13T14:07:54.884" v="31" actId="47"/>
        <pc:sldMkLst>
          <pc:docMk/>
          <pc:sldMk cId="2375174088" sldId="269"/>
        </pc:sldMkLst>
      </pc:sldChg>
      <pc:sldChg chg="del">
        <pc:chgData name="Sabri Sezer" userId="c01fc362-a368-4399-80f5-9984ebca077d" providerId="ADAL" clId="{65697DB2-4A3A-4BC4-97F2-F130A5C8EC6E}" dt="2021-10-13T14:07:55.387" v="32" actId="47"/>
        <pc:sldMkLst>
          <pc:docMk/>
          <pc:sldMk cId="105309368" sldId="270"/>
        </pc:sldMkLst>
      </pc:sldChg>
      <pc:sldChg chg="del">
        <pc:chgData name="Sabri Sezer" userId="c01fc362-a368-4399-80f5-9984ebca077d" providerId="ADAL" clId="{65697DB2-4A3A-4BC4-97F2-F130A5C8EC6E}" dt="2021-10-13T14:07:56.172" v="33" actId="47"/>
        <pc:sldMkLst>
          <pc:docMk/>
          <pc:sldMk cId="1360534293" sldId="271"/>
        </pc:sldMkLst>
      </pc:sldChg>
      <pc:sldChg chg="del">
        <pc:chgData name="Sabri Sezer" userId="c01fc362-a368-4399-80f5-9984ebca077d" providerId="ADAL" clId="{65697DB2-4A3A-4BC4-97F2-F130A5C8EC6E}" dt="2021-10-13T14:07:57.652" v="34" actId="47"/>
        <pc:sldMkLst>
          <pc:docMk/>
          <pc:sldMk cId="1687461612" sldId="272"/>
        </pc:sldMkLst>
      </pc:sldChg>
      <pc:sldChg chg="modSp mod">
        <pc:chgData name="Sabri Sezer" userId="c01fc362-a368-4399-80f5-9984ebca077d" providerId="ADAL" clId="{65697DB2-4A3A-4BC4-97F2-F130A5C8EC6E}" dt="2021-10-13T14:25:28.345" v="139" actId="27636"/>
        <pc:sldMkLst>
          <pc:docMk/>
          <pc:sldMk cId="3522086119" sldId="274"/>
        </pc:sldMkLst>
        <pc:spChg chg="mod">
          <ac:chgData name="Sabri Sezer" userId="c01fc362-a368-4399-80f5-9984ebca077d" providerId="ADAL" clId="{65697DB2-4A3A-4BC4-97F2-F130A5C8EC6E}" dt="2021-10-13T14:25:19.818" v="134" actId="27636"/>
          <ac:spMkLst>
            <pc:docMk/>
            <pc:sldMk cId="3522086119" sldId="274"/>
            <ac:spMk id="2" creationId="{336CA6B1-1CD3-45F0-898E-0DC911126EDD}"/>
          </ac:spMkLst>
        </pc:spChg>
        <pc:spChg chg="mod">
          <ac:chgData name="Sabri Sezer" userId="c01fc362-a368-4399-80f5-9984ebca077d" providerId="ADAL" clId="{65697DB2-4A3A-4BC4-97F2-F130A5C8EC6E}" dt="2021-10-13T14:25:28.345" v="139" actId="27636"/>
          <ac:spMkLst>
            <pc:docMk/>
            <pc:sldMk cId="3522086119" sldId="274"/>
            <ac:spMk id="4" creationId="{8D01B4B3-FC78-4AD4-BC8B-A40037AFF22C}"/>
          </ac:spMkLst>
        </pc:spChg>
      </pc:sldChg>
      <pc:sldChg chg="modSp mod">
        <pc:chgData name="Sabri Sezer" userId="c01fc362-a368-4399-80f5-9984ebca077d" providerId="ADAL" clId="{65697DB2-4A3A-4BC4-97F2-F130A5C8EC6E}" dt="2021-10-13T16:38:56.612" v="162" actId="20577"/>
        <pc:sldMkLst>
          <pc:docMk/>
          <pc:sldMk cId="743914239" sldId="276"/>
        </pc:sldMkLst>
        <pc:spChg chg="mod">
          <ac:chgData name="Sabri Sezer" userId="c01fc362-a368-4399-80f5-9984ebca077d" providerId="ADAL" clId="{65697DB2-4A3A-4BC4-97F2-F130A5C8EC6E}" dt="2021-10-13T16:38:56.612" v="162" actId="20577"/>
          <ac:spMkLst>
            <pc:docMk/>
            <pc:sldMk cId="743914239" sldId="276"/>
            <ac:spMk id="4" creationId="{8D01B4B3-FC78-4AD4-BC8B-A40037AFF22C}"/>
          </ac:spMkLst>
        </pc:spChg>
      </pc:sldChg>
      <pc:sldChg chg="addSp delSp modSp mod setBg">
        <pc:chgData name="Sabri Sezer" userId="c01fc362-a368-4399-80f5-9984ebca077d" providerId="ADAL" clId="{65697DB2-4A3A-4BC4-97F2-F130A5C8EC6E}" dt="2021-10-13T15:53:35.336" v="158" actId="113"/>
        <pc:sldMkLst>
          <pc:docMk/>
          <pc:sldMk cId="2738458736" sldId="277"/>
        </pc:sldMkLst>
        <pc:spChg chg="mod">
          <ac:chgData name="Sabri Sezer" userId="c01fc362-a368-4399-80f5-9984ebca077d" providerId="ADAL" clId="{65697DB2-4A3A-4BC4-97F2-F130A5C8EC6E}" dt="2021-10-13T14:07:30.532" v="21" actId="26606"/>
          <ac:spMkLst>
            <pc:docMk/>
            <pc:sldMk cId="2738458736" sldId="277"/>
            <ac:spMk id="2" creationId="{336CA6B1-1CD3-45F0-898E-0DC911126EDD}"/>
          </ac:spMkLst>
        </pc:spChg>
        <pc:spChg chg="mod ord">
          <ac:chgData name="Sabri Sezer" userId="c01fc362-a368-4399-80f5-9984ebca077d" providerId="ADAL" clId="{65697DB2-4A3A-4BC4-97F2-F130A5C8EC6E}" dt="2021-10-13T15:53:35.336" v="158" actId="113"/>
          <ac:spMkLst>
            <pc:docMk/>
            <pc:sldMk cId="2738458736" sldId="277"/>
            <ac:spMk id="4" creationId="{8D01B4B3-FC78-4AD4-BC8B-A40037AFF22C}"/>
          </ac:spMkLst>
        </pc:spChg>
        <pc:spChg chg="add del mod">
          <ac:chgData name="Sabri Sezer" userId="c01fc362-a368-4399-80f5-9984ebca077d" providerId="ADAL" clId="{65697DB2-4A3A-4BC4-97F2-F130A5C8EC6E}" dt="2021-10-13T14:07:37.329" v="24" actId="478"/>
          <ac:spMkLst>
            <pc:docMk/>
            <pc:sldMk cId="2738458736" sldId="277"/>
            <ac:spMk id="9" creationId="{8FFB71A3-B576-49F0-B2B4-97D63876FFC9}"/>
          </ac:spMkLst>
        </pc:spChg>
        <pc:spChg chg="add del mod">
          <ac:chgData name="Sabri Sezer" userId="c01fc362-a368-4399-80f5-9984ebca077d" providerId="ADAL" clId="{65697DB2-4A3A-4BC4-97F2-F130A5C8EC6E}" dt="2021-10-13T14:25:38.178" v="140" actId="478"/>
          <ac:spMkLst>
            <pc:docMk/>
            <pc:sldMk cId="2738458736" sldId="277"/>
            <ac:spMk id="11" creationId="{6B2CF3D9-2362-4ED3-BC90-C48229C5D7B1}"/>
          </ac:spMkLst>
        </pc:spChg>
        <pc:spChg chg="add del">
          <ac:chgData name="Sabri Sezer" userId="c01fc362-a368-4399-80f5-9984ebca077d" providerId="ADAL" clId="{65697DB2-4A3A-4BC4-97F2-F130A5C8EC6E}" dt="2021-10-13T14:07:30.532" v="21" actId="26606"/>
          <ac:spMkLst>
            <pc:docMk/>
            <pc:sldMk cId="2738458736" sldId="277"/>
            <ac:spMk id="23" creationId="{94281397-CAB3-46E7-B8B4-48166ADDB3D3}"/>
          </ac:spMkLst>
        </pc:spChg>
        <pc:grpChg chg="add del">
          <ac:chgData name="Sabri Sezer" userId="c01fc362-a368-4399-80f5-9984ebca077d" providerId="ADAL" clId="{65697DB2-4A3A-4BC4-97F2-F130A5C8EC6E}" dt="2021-10-13T14:07:30.532" v="21" actId="26606"/>
          <ac:grpSpMkLst>
            <pc:docMk/>
            <pc:sldMk cId="2738458736" sldId="277"/>
            <ac:grpSpMk id="8" creationId="{BCAEEEBD-779B-4609-A737-4BEFD64744BF}"/>
          </ac:grpSpMkLst>
        </pc:grpChg>
        <pc:picChg chg="add mod">
          <ac:chgData name="Sabri Sezer" userId="c01fc362-a368-4399-80f5-9984ebca077d" providerId="ADAL" clId="{65697DB2-4A3A-4BC4-97F2-F130A5C8EC6E}" dt="2021-10-13T14:07:49.258" v="30" actId="14100"/>
          <ac:picMkLst>
            <pc:docMk/>
            <pc:sldMk cId="2738458736" sldId="277"/>
            <ac:picMk id="5" creationId="{AED51DE7-7662-4110-93B3-38F0B7555566}"/>
          </ac:picMkLst>
        </pc:picChg>
        <pc:picChg chg="add del mod">
          <ac:chgData name="Sabri Sezer" userId="c01fc362-a368-4399-80f5-9984ebca077d" providerId="ADAL" clId="{65697DB2-4A3A-4BC4-97F2-F130A5C8EC6E}" dt="2021-10-13T14:07:46.866" v="28" actId="478"/>
          <ac:picMkLst>
            <pc:docMk/>
            <pc:sldMk cId="2738458736" sldId="277"/>
            <ac:picMk id="6" creationId="{862AA92C-717C-4024-960E-8F5A7F289275}"/>
          </ac:picMkLst>
        </pc:picChg>
      </pc:sldChg>
      <pc:sldChg chg="modSp mod">
        <pc:chgData name="Sabri Sezer" userId="c01fc362-a368-4399-80f5-9984ebca077d" providerId="ADAL" clId="{65697DB2-4A3A-4BC4-97F2-F130A5C8EC6E}" dt="2021-11-02T18:03:27.996" v="209" actId="20577"/>
        <pc:sldMkLst>
          <pc:docMk/>
          <pc:sldMk cId="937633698" sldId="278"/>
        </pc:sldMkLst>
        <pc:spChg chg="mod">
          <ac:chgData name="Sabri Sezer" userId="c01fc362-a368-4399-80f5-9984ebca077d" providerId="ADAL" clId="{65697DB2-4A3A-4BC4-97F2-F130A5C8EC6E}" dt="2021-10-19T15:05:23.425" v="163" actId="33524"/>
          <ac:spMkLst>
            <pc:docMk/>
            <pc:sldMk cId="937633698" sldId="278"/>
            <ac:spMk id="2" creationId="{FA915667-4F77-4946-BF61-6916A96652BE}"/>
          </ac:spMkLst>
        </pc:spChg>
        <pc:spChg chg="mod">
          <ac:chgData name="Sabri Sezer" userId="c01fc362-a368-4399-80f5-9984ebca077d" providerId="ADAL" clId="{65697DB2-4A3A-4BC4-97F2-F130A5C8EC6E}" dt="2021-11-02T18:03:27.996" v="209" actId="20577"/>
          <ac:spMkLst>
            <pc:docMk/>
            <pc:sldMk cId="937633698" sldId="278"/>
            <ac:spMk id="3" creationId="{C82195D2-A5AC-4BBA-9D57-A18C5DC0446F}"/>
          </ac:spMkLst>
        </pc:spChg>
      </pc:sldChg>
      <pc:sldChg chg="modSp">
        <pc:chgData name="Sabri Sezer" userId="c01fc362-a368-4399-80f5-9984ebca077d" providerId="ADAL" clId="{65697DB2-4A3A-4BC4-97F2-F130A5C8EC6E}" dt="2021-10-20T15:43:19.716" v="169" actId="478"/>
        <pc:sldMkLst>
          <pc:docMk/>
          <pc:sldMk cId="3551511502" sldId="282"/>
        </pc:sldMkLst>
        <pc:graphicFrameChg chg="mod">
          <ac:chgData name="Sabri Sezer" userId="c01fc362-a368-4399-80f5-9984ebca077d" providerId="ADAL" clId="{65697DB2-4A3A-4BC4-97F2-F130A5C8EC6E}" dt="2021-10-20T15:43:19.716" v="169" actId="478"/>
          <ac:graphicFrameMkLst>
            <pc:docMk/>
            <pc:sldMk cId="3551511502" sldId="282"/>
            <ac:graphicFrameMk id="31" creationId="{C815C0A5-6074-4103-9337-304921D06BE9}"/>
          </ac:graphicFrameMkLst>
        </pc:graphicFrameChg>
      </pc:sldChg>
      <pc:sldChg chg="addSp delSp modSp add mod ord">
        <pc:chgData name="Sabri Sezer" userId="c01fc362-a368-4399-80f5-9984ebca077d" providerId="ADAL" clId="{65697DB2-4A3A-4BC4-97F2-F130A5C8EC6E}" dt="2021-10-13T15:53:30.388" v="157" actId="113"/>
        <pc:sldMkLst>
          <pc:docMk/>
          <pc:sldMk cId="3838065687" sldId="283"/>
        </pc:sldMkLst>
        <pc:spChg chg="mod">
          <ac:chgData name="Sabri Sezer" userId="c01fc362-a368-4399-80f5-9984ebca077d" providerId="ADAL" clId="{65697DB2-4A3A-4BC4-97F2-F130A5C8EC6E}" dt="2021-10-13T14:11:15.696" v="87" actId="20577"/>
          <ac:spMkLst>
            <pc:docMk/>
            <pc:sldMk cId="3838065687" sldId="283"/>
            <ac:spMk id="2" creationId="{336CA6B1-1CD3-45F0-898E-0DC911126EDD}"/>
          </ac:spMkLst>
        </pc:spChg>
        <pc:spChg chg="mod">
          <ac:chgData name="Sabri Sezer" userId="c01fc362-a368-4399-80f5-9984ebca077d" providerId="ADAL" clId="{65697DB2-4A3A-4BC4-97F2-F130A5C8EC6E}" dt="2021-10-13T15:53:30.388" v="157" actId="113"/>
          <ac:spMkLst>
            <pc:docMk/>
            <pc:sldMk cId="3838065687" sldId="283"/>
            <ac:spMk id="4" creationId="{8D01B4B3-FC78-4AD4-BC8B-A40037AFF22C}"/>
          </ac:spMkLst>
        </pc:spChg>
        <pc:spChg chg="add del mod">
          <ac:chgData name="Sabri Sezer" userId="c01fc362-a368-4399-80f5-9984ebca077d" providerId="ADAL" clId="{65697DB2-4A3A-4BC4-97F2-F130A5C8EC6E}" dt="2021-10-13T14:11:03.647" v="63" actId="478"/>
          <ac:spMkLst>
            <pc:docMk/>
            <pc:sldMk cId="3838065687" sldId="283"/>
            <ac:spMk id="8" creationId="{1DB68BC1-ED1B-401E-99B0-0A8247CFA22D}"/>
          </ac:spMkLst>
        </pc:spChg>
        <pc:spChg chg="del mod">
          <ac:chgData name="Sabri Sezer" userId="c01fc362-a368-4399-80f5-9984ebca077d" providerId="ADAL" clId="{65697DB2-4A3A-4BC4-97F2-F130A5C8EC6E}" dt="2021-10-13T14:10:35.187" v="53" actId="931"/>
          <ac:spMkLst>
            <pc:docMk/>
            <pc:sldMk cId="3838065687" sldId="283"/>
            <ac:spMk id="11" creationId="{6B2CF3D9-2362-4ED3-BC90-C48229C5D7B1}"/>
          </ac:spMkLst>
        </pc:spChg>
        <pc:picChg chg="add del">
          <ac:chgData name="Sabri Sezer" userId="c01fc362-a368-4399-80f5-9984ebca077d" providerId="ADAL" clId="{65697DB2-4A3A-4BC4-97F2-F130A5C8EC6E}" dt="2021-10-13T14:10:57.349" v="62" actId="478"/>
          <ac:picMkLst>
            <pc:docMk/>
            <pc:sldMk cId="3838065687" sldId="283"/>
            <ac:picMk id="5" creationId="{AED51DE7-7662-4110-93B3-38F0B7555566}"/>
          </ac:picMkLst>
        </pc:picChg>
        <pc:picChg chg="add del mod">
          <ac:chgData name="Sabri Sezer" userId="c01fc362-a368-4399-80f5-9984ebca077d" providerId="ADAL" clId="{65697DB2-4A3A-4BC4-97F2-F130A5C8EC6E}" dt="2021-10-13T14:10:42.426" v="58" actId="478"/>
          <ac:picMkLst>
            <pc:docMk/>
            <pc:sldMk cId="3838065687" sldId="283"/>
            <ac:picMk id="6" creationId="{97ED585E-17E5-4486-AF51-BF8A0D97B912}"/>
          </ac:picMkLst>
        </pc:picChg>
        <pc:picChg chg="add mod">
          <ac:chgData name="Sabri Sezer" userId="c01fc362-a368-4399-80f5-9984ebca077d" providerId="ADAL" clId="{65697DB2-4A3A-4BC4-97F2-F130A5C8EC6E}" dt="2021-10-13T14:10:55.391" v="61" actId="14100"/>
          <ac:picMkLst>
            <pc:docMk/>
            <pc:sldMk cId="3838065687" sldId="283"/>
            <ac:picMk id="10" creationId="{266E483D-407D-41B1-9681-C1F42718B9D9}"/>
          </ac:picMkLst>
        </pc:picChg>
      </pc:sldChg>
      <pc:sldChg chg="addSp delSp modSp add mod ord">
        <pc:chgData name="Sabri Sezer" userId="c01fc362-a368-4399-80f5-9984ebca077d" providerId="ADAL" clId="{65697DB2-4A3A-4BC4-97F2-F130A5C8EC6E}" dt="2021-10-13T15:53:39.779" v="159" actId="113"/>
        <pc:sldMkLst>
          <pc:docMk/>
          <pc:sldMk cId="1553813131" sldId="284"/>
        </pc:sldMkLst>
        <pc:spChg chg="mod">
          <ac:chgData name="Sabri Sezer" userId="c01fc362-a368-4399-80f5-9984ebca077d" providerId="ADAL" clId="{65697DB2-4A3A-4BC4-97F2-F130A5C8EC6E}" dt="2021-10-13T14:12:34.441" v="117" actId="20577"/>
          <ac:spMkLst>
            <pc:docMk/>
            <pc:sldMk cId="1553813131" sldId="284"/>
            <ac:spMk id="2" creationId="{336CA6B1-1CD3-45F0-898E-0DC911126EDD}"/>
          </ac:spMkLst>
        </pc:spChg>
        <pc:spChg chg="add del">
          <ac:chgData name="Sabri Sezer" userId="c01fc362-a368-4399-80f5-9984ebca077d" providerId="ADAL" clId="{65697DB2-4A3A-4BC4-97F2-F130A5C8EC6E}" dt="2021-10-13T14:12:22.340" v="90"/>
          <ac:spMkLst>
            <pc:docMk/>
            <pc:sldMk cId="1553813131" sldId="284"/>
            <ac:spMk id="3" creationId="{AA164CFF-B621-45FF-B61D-9D85DBD9DCF4}"/>
          </ac:spMkLst>
        </pc:spChg>
        <pc:spChg chg="mod">
          <ac:chgData name="Sabri Sezer" userId="c01fc362-a368-4399-80f5-9984ebca077d" providerId="ADAL" clId="{65697DB2-4A3A-4BC4-97F2-F130A5C8EC6E}" dt="2021-10-13T15:53:39.779" v="159" actId="113"/>
          <ac:spMkLst>
            <pc:docMk/>
            <pc:sldMk cId="1553813131" sldId="284"/>
            <ac:spMk id="4" creationId="{8D01B4B3-FC78-4AD4-BC8B-A40037AFF22C}"/>
          </ac:spMkLst>
        </pc:spChg>
        <pc:spChg chg="add del">
          <ac:chgData name="Sabri Sezer" userId="c01fc362-a368-4399-80f5-9984ebca077d" providerId="ADAL" clId="{65697DB2-4A3A-4BC4-97F2-F130A5C8EC6E}" dt="2021-10-13T14:12:22.340" v="90"/>
          <ac:spMkLst>
            <pc:docMk/>
            <pc:sldMk cId="1553813131" sldId="284"/>
            <ac:spMk id="5" creationId="{1BEA0A91-7B42-4225-9051-A04B773F7A3E}"/>
          </ac:spMkLst>
        </pc:spChg>
        <pc:spChg chg="add del mod">
          <ac:chgData name="Sabri Sezer" userId="c01fc362-a368-4399-80f5-9984ebca077d" providerId="ADAL" clId="{65697DB2-4A3A-4BC4-97F2-F130A5C8EC6E}" dt="2021-10-13T14:12:58.749" v="126" actId="478"/>
          <ac:spMkLst>
            <pc:docMk/>
            <pc:sldMk cId="1553813131" sldId="284"/>
            <ac:spMk id="10" creationId="{DBACF757-2A99-4285-85CE-BF352C845ACE}"/>
          </ac:spMkLst>
        </pc:spChg>
        <pc:picChg chg="del">
          <ac:chgData name="Sabri Sezer" userId="c01fc362-a368-4399-80f5-9984ebca077d" providerId="ADAL" clId="{65697DB2-4A3A-4BC4-97F2-F130A5C8EC6E}" dt="2021-10-13T14:12:53.037" v="124" actId="478"/>
          <ac:picMkLst>
            <pc:docMk/>
            <pc:sldMk cId="1553813131" sldId="284"/>
            <ac:picMk id="6" creationId="{862AA92C-717C-4024-960E-8F5A7F289275}"/>
          </ac:picMkLst>
        </pc:picChg>
        <pc:picChg chg="add mod">
          <ac:chgData name="Sabri Sezer" userId="c01fc362-a368-4399-80f5-9984ebca077d" providerId="ADAL" clId="{65697DB2-4A3A-4BC4-97F2-F130A5C8EC6E}" dt="2021-10-13T14:12:55.743" v="125" actId="14100"/>
          <ac:picMkLst>
            <pc:docMk/>
            <pc:sldMk cId="1553813131" sldId="284"/>
            <ac:picMk id="8" creationId="{E8BD8AAE-AB2F-4430-A458-7442CA4D8347}"/>
          </ac:picMkLst>
        </pc:picChg>
        <pc:picChg chg="add del">
          <ac:chgData name="Sabri Sezer" userId="c01fc362-a368-4399-80f5-9984ebca077d" providerId="ADAL" clId="{65697DB2-4A3A-4BC4-97F2-F130A5C8EC6E}" dt="2021-10-13T14:12:22.340" v="90"/>
          <ac:picMkLst>
            <pc:docMk/>
            <pc:sldMk cId="1553813131" sldId="284"/>
            <ac:picMk id="3073" creationId="{7DB2377D-9C6B-4DF1-AE3C-204DFF7065C6}"/>
          </ac:picMkLst>
        </pc:picChg>
      </pc:sldChg>
    </pc:docChg>
  </pc:docChgLst>
  <pc:docChgLst>
    <pc:chgData name="Sabri Sezer" userId="c01fc362-a368-4399-80f5-9984ebca077d" providerId="ADAL" clId="{3980B104-3182-43D0-8C06-B2DF7D665E2B}"/>
    <pc:docChg chg="undo custSel delSld modSld sldOrd">
      <pc:chgData name="Sabri Sezer" userId="c01fc362-a368-4399-80f5-9984ebca077d" providerId="ADAL" clId="{3980B104-3182-43D0-8C06-B2DF7D665E2B}" dt="2021-10-13T14:06:12.426" v="13" actId="47"/>
      <pc:docMkLst>
        <pc:docMk/>
      </pc:docMkLst>
      <pc:sldChg chg="del">
        <pc:chgData name="Sabri Sezer" userId="c01fc362-a368-4399-80f5-9984ebca077d" providerId="ADAL" clId="{3980B104-3182-43D0-8C06-B2DF7D665E2B}" dt="2021-10-13T14:06:01.187" v="4" actId="47"/>
        <pc:sldMkLst>
          <pc:docMk/>
          <pc:sldMk cId="1251621574" sldId="261"/>
        </pc:sldMkLst>
      </pc:sldChg>
      <pc:sldChg chg="del">
        <pc:chgData name="Sabri Sezer" userId="c01fc362-a368-4399-80f5-9984ebca077d" providerId="ADAL" clId="{3980B104-3182-43D0-8C06-B2DF7D665E2B}" dt="2021-10-13T14:06:05.916" v="8" actId="47"/>
        <pc:sldMkLst>
          <pc:docMk/>
          <pc:sldMk cId="2723945573" sldId="264"/>
        </pc:sldMkLst>
      </pc:sldChg>
      <pc:sldChg chg="del">
        <pc:chgData name="Sabri Sezer" userId="c01fc362-a368-4399-80f5-9984ebca077d" providerId="ADAL" clId="{3980B104-3182-43D0-8C06-B2DF7D665E2B}" dt="2021-10-13T14:06:08.126" v="11" actId="47"/>
        <pc:sldMkLst>
          <pc:docMk/>
          <pc:sldMk cId="3019132656" sldId="266"/>
        </pc:sldMkLst>
      </pc:sldChg>
      <pc:sldChg chg="del">
        <pc:chgData name="Sabri Sezer" userId="c01fc362-a368-4399-80f5-9984ebca077d" providerId="ADAL" clId="{3980B104-3182-43D0-8C06-B2DF7D665E2B}" dt="2021-10-13T14:06:11.308" v="12" actId="47"/>
        <pc:sldMkLst>
          <pc:docMk/>
          <pc:sldMk cId="4002164857" sldId="267"/>
        </pc:sldMkLst>
      </pc:sldChg>
      <pc:sldChg chg="del">
        <pc:chgData name="Sabri Sezer" userId="c01fc362-a368-4399-80f5-9984ebca077d" providerId="ADAL" clId="{3980B104-3182-43D0-8C06-B2DF7D665E2B}" dt="2021-10-13T14:06:12.426" v="13" actId="47"/>
        <pc:sldMkLst>
          <pc:docMk/>
          <pc:sldMk cId="2045584860" sldId="268"/>
        </pc:sldMkLst>
      </pc:sldChg>
      <pc:sldChg chg="del">
        <pc:chgData name="Sabri Sezer" userId="c01fc362-a368-4399-80f5-9984ebca077d" providerId="ADAL" clId="{3980B104-3182-43D0-8C06-B2DF7D665E2B}" dt="2021-10-13T14:06:06.843" v="9" actId="47"/>
        <pc:sldMkLst>
          <pc:docMk/>
          <pc:sldMk cId="2774300697" sldId="273"/>
        </pc:sldMkLst>
      </pc:sldChg>
      <pc:sldChg chg="ord">
        <pc:chgData name="Sabri Sezer" userId="c01fc362-a368-4399-80f5-9984ebca077d" providerId="ADAL" clId="{3980B104-3182-43D0-8C06-B2DF7D665E2B}" dt="2021-10-13T14:06:04.219" v="7"/>
        <pc:sldMkLst>
          <pc:docMk/>
          <pc:sldMk cId="743914239" sldId="276"/>
        </pc:sldMkLst>
      </pc:sldChg>
      <pc:sldChg chg="modSp mod">
        <pc:chgData name="Sabri Sezer" userId="c01fc362-a368-4399-80f5-9984ebca077d" providerId="ADAL" clId="{3980B104-3182-43D0-8C06-B2DF7D665E2B}" dt="2021-10-13T13:59:01.568" v="3" actId="14100"/>
        <pc:sldMkLst>
          <pc:docMk/>
          <pc:sldMk cId="937633698" sldId="278"/>
        </pc:sldMkLst>
        <pc:spChg chg="mod">
          <ac:chgData name="Sabri Sezer" userId="c01fc362-a368-4399-80f5-9984ebca077d" providerId="ADAL" clId="{3980B104-3182-43D0-8C06-B2DF7D665E2B}" dt="2021-10-13T13:59:01.568" v="3" actId="14100"/>
          <ac:spMkLst>
            <pc:docMk/>
            <pc:sldMk cId="937633698" sldId="278"/>
            <ac:spMk id="2" creationId="{FA915667-4F77-4946-BF61-6916A96652BE}"/>
          </ac:spMkLst>
        </pc:spChg>
      </pc:sldChg>
      <pc:sldChg chg="del">
        <pc:chgData name="Sabri Sezer" userId="c01fc362-a368-4399-80f5-9984ebca077d" providerId="ADAL" clId="{3980B104-3182-43D0-8C06-B2DF7D665E2B}" dt="2021-10-13T14:06:02.463" v="5" actId="47"/>
        <pc:sldMkLst>
          <pc:docMk/>
          <pc:sldMk cId="1675005386" sldId="279"/>
        </pc:sldMkLst>
      </pc:sldChg>
      <pc:sldChg chg="del">
        <pc:chgData name="Sabri Sezer" userId="c01fc362-a368-4399-80f5-9984ebca077d" providerId="ADAL" clId="{3980B104-3182-43D0-8C06-B2DF7D665E2B}" dt="2021-10-13T14:06:07.361" v="10" actId="47"/>
        <pc:sldMkLst>
          <pc:docMk/>
          <pc:sldMk cId="3385386147" sldId="281"/>
        </pc:sldMkLst>
      </pc:sldChg>
    </pc:docChg>
  </pc:docChgLst>
  <pc:docChgLst>
    <pc:chgData name="Sabri Sezer" userId="c01fc362-a368-4399-80f5-9984ebca077d" providerId="ADAL" clId="{28427DD7-5BE7-4DF4-A9D6-7F49C4BD12F2}"/>
    <pc:docChg chg="undo custSel addSld delSld modSld">
      <pc:chgData name="Sabri Sezer" userId="c01fc362-a368-4399-80f5-9984ebca077d" providerId="ADAL" clId="{28427DD7-5BE7-4DF4-A9D6-7F49C4BD12F2}" dt="2021-10-05T19:49:06.655" v="228" actId="2696"/>
      <pc:docMkLst>
        <pc:docMk/>
      </pc:docMkLst>
      <pc:sldChg chg="modSp addCm delCm modCm">
        <pc:chgData name="Sabri Sezer" userId="c01fc362-a368-4399-80f5-9984ebca077d" providerId="ADAL" clId="{28427DD7-5BE7-4DF4-A9D6-7F49C4BD12F2}" dt="2021-09-29T17:28:38.500" v="48" actId="1592"/>
        <pc:sldMkLst>
          <pc:docMk/>
          <pc:sldMk cId="4002164857" sldId="267"/>
        </pc:sldMkLst>
        <pc:graphicFrameChg chg="mod">
          <ac:chgData name="Sabri Sezer" userId="c01fc362-a368-4399-80f5-9984ebca077d" providerId="ADAL" clId="{28427DD7-5BE7-4DF4-A9D6-7F49C4BD12F2}" dt="2021-09-29T17:28:27.946" v="47" actId="20577"/>
          <ac:graphicFrameMkLst>
            <pc:docMk/>
            <pc:sldMk cId="4002164857" sldId="267"/>
            <ac:graphicFrameMk id="31" creationId="{C815C0A5-6074-4103-9337-304921D06BE9}"/>
          </ac:graphicFrameMkLst>
        </pc:graphicFrameChg>
      </pc:sldChg>
      <pc:sldChg chg="modSp delCm modCm">
        <pc:chgData name="Sabri Sezer" userId="c01fc362-a368-4399-80f5-9984ebca077d" providerId="ADAL" clId="{28427DD7-5BE7-4DF4-A9D6-7F49C4BD12F2}" dt="2021-09-29T17:29:19.318" v="89" actId="1592"/>
        <pc:sldMkLst>
          <pc:docMk/>
          <pc:sldMk cId="2045584860" sldId="268"/>
        </pc:sldMkLst>
        <pc:graphicFrameChg chg="mod">
          <ac:chgData name="Sabri Sezer" userId="c01fc362-a368-4399-80f5-9984ebca077d" providerId="ADAL" clId="{28427DD7-5BE7-4DF4-A9D6-7F49C4BD12F2}" dt="2021-09-29T17:29:17.077" v="88" actId="20577"/>
          <ac:graphicFrameMkLst>
            <pc:docMk/>
            <pc:sldMk cId="2045584860" sldId="268"/>
            <ac:graphicFrameMk id="26" creationId="{8E7697CC-34C9-4EBF-A307-4942B4373D91}"/>
          </ac:graphicFrameMkLst>
        </pc:graphicFrameChg>
      </pc:sldChg>
      <pc:sldChg chg="modSp delCm modCm">
        <pc:chgData name="Sabri Sezer" userId="c01fc362-a368-4399-80f5-9984ebca077d" providerId="ADAL" clId="{28427DD7-5BE7-4DF4-A9D6-7F49C4BD12F2}" dt="2021-09-29T17:29:47.028" v="97" actId="1592"/>
        <pc:sldMkLst>
          <pc:docMk/>
          <pc:sldMk cId="2375174088" sldId="269"/>
        </pc:sldMkLst>
        <pc:graphicFrameChg chg="mod">
          <ac:chgData name="Sabri Sezer" userId="c01fc362-a368-4399-80f5-9984ebca077d" providerId="ADAL" clId="{28427DD7-5BE7-4DF4-A9D6-7F49C4BD12F2}" dt="2021-09-29T17:29:45.399" v="96" actId="20577"/>
          <ac:graphicFrameMkLst>
            <pc:docMk/>
            <pc:sldMk cId="2375174088" sldId="269"/>
            <ac:graphicFrameMk id="26" creationId="{4130F9C1-8B84-4EDF-89FC-FF2891318F06}"/>
          </ac:graphicFrameMkLst>
        </pc:graphicFrameChg>
      </pc:sldChg>
      <pc:sldChg chg="modSp delCm">
        <pc:chgData name="Sabri Sezer" userId="c01fc362-a368-4399-80f5-9984ebca077d" providerId="ADAL" clId="{28427DD7-5BE7-4DF4-A9D6-7F49C4BD12F2}" dt="2021-09-29T17:30:11.190" v="121" actId="1592"/>
        <pc:sldMkLst>
          <pc:docMk/>
          <pc:sldMk cId="1360534293" sldId="271"/>
        </pc:sldMkLst>
        <pc:graphicFrameChg chg="mod">
          <ac:chgData name="Sabri Sezer" userId="c01fc362-a368-4399-80f5-9984ebca077d" providerId="ADAL" clId="{28427DD7-5BE7-4DF4-A9D6-7F49C4BD12F2}" dt="2021-09-29T17:30:08.368" v="120" actId="20577"/>
          <ac:graphicFrameMkLst>
            <pc:docMk/>
            <pc:sldMk cId="1360534293" sldId="271"/>
            <ac:graphicFrameMk id="26" creationId="{A1D75249-83EE-4068-B04E-2AA22AE6DC9B}"/>
          </ac:graphicFrameMkLst>
        </pc:graphicFrameChg>
      </pc:sldChg>
      <pc:sldChg chg="delCm">
        <pc:chgData name="Sabri Sezer" userId="c01fc362-a368-4399-80f5-9984ebca077d" providerId="ADAL" clId="{28427DD7-5BE7-4DF4-A9D6-7F49C4BD12F2}" dt="2021-09-29T17:30:28.094" v="122" actId="1592"/>
        <pc:sldMkLst>
          <pc:docMk/>
          <pc:sldMk cId="937633698" sldId="278"/>
        </pc:sldMkLst>
      </pc:sldChg>
      <pc:sldChg chg="addSp delSp modSp add del mod setBg delDesignElem">
        <pc:chgData name="Sabri Sezer" userId="c01fc362-a368-4399-80f5-9984ebca077d" providerId="ADAL" clId="{28427DD7-5BE7-4DF4-A9D6-7F49C4BD12F2}" dt="2021-10-05T19:49:06.655" v="228" actId="2696"/>
        <pc:sldMkLst>
          <pc:docMk/>
          <pc:sldMk cId="675250205" sldId="282"/>
        </pc:sldMkLst>
        <pc:spChg chg="mod">
          <ac:chgData name="Sabri Sezer" userId="c01fc362-a368-4399-80f5-9984ebca077d" providerId="ADAL" clId="{28427DD7-5BE7-4DF4-A9D6-7F49C4BD12F2}" dt="2021-10-04T21:15:47.314" v="227" actId="26606"/>
          <ac:spMkLst>
            <pc:docMk/>
            <pc:sldMk cId="675250205" sldId="282"/>
            <ac:spMk id="6" creationId="{8BC7E08F-40CD-4EA5-A8BB-5168645B45C0}"/>
          </ac:spMkLst>
        </pc:spChg>
        <pc:spChg chg="del">
          <ac:chgData name="Sabri Sezer" userId="c01fc362-a368-4399-80f5-9984ebca077d" providerId="ADAL" clId="{28427DD7-5BE7-4DF4-A9D6-7F49C4BD12F2}" dt="2021-10-04T21:12:23.653" v="124"/>
          <ac:spMkLst>
            <pc:docMk/>
            <pc:sldMk cId="675250205" sldId="282"/>
            <ac:spMk id="12" creationId="{CB5AA8A5-25CC-4295-892F-367FCDAF2BF6}"/>
          </ac:spMkLst>
        </pc:spChg>
        <pc:spChg chg="del">
          <ac:chgData name="Sabri Sezer" userId="c01fc362-a368-4399-80f5-9984ebca077d" providerId="ADAL" clId="{28427DD7-5BE7-4DF4-A9D6-7F49C4BD12F2}" dt="2021-10-04T21:12:23.653" v="124"/>
          <ac:spMkLst>
            <pc:docMk/>
            <pc:sldMk cId="675250205" sldId="282"/>
            <ac:spMk id="27" creationId="{24C6BC13-FB1E-48CC-B421-3D06039728B4}"/>
          </ac:spMkLst>
        </pc:spChg>
        <pc:spChg chg="add del">
          <ac:chgData name="Sabri Sezer" userId="c01fc362-a368-4399-80f5-9984ebca077d" providerId="ADAL" clId="{28427DD7-5BE7-4DF4-A9D6-7F49C4BD12F2}" dt="2021-10-04T21:15:42.529" v="225" actId="26606"/>
          <ac:spMkLst>
            <pc:docMk/>
            <pc:sldMk cId="675250205" sldId="282"/>
            <ac:spMk id="35" creationId="{2D94F95D-89EF-455B-9F54-0F4231363A8B}"/>
          </ac:spMkLst>
        </pc:spChg>
        <pc:spChg chg="add del">
          <ac:chgData name="Sabri Sezer" userId="c01fc362-a368-4399-80f5-9984ebca077d" providerId="ADAL" clId="{28427DD7-5BE7-4DF4-A9D6-7F49C4BD12F2}" dt="2021-10-04T21:15:40.113" v="221" actId="26606"/>
          <ac:spMkLst>
            <pc:docMk/>
            <pc:sldMk cId="675250205" sldId="282"/>
            <ac:spMk id="38" creationId="{45B71F80-1F92-4074-84D9-16A062B215B3}"/>
          </ac:spMkLst>
        </pc:spChg>
        <pc:spChg chg="add del">
          <ac:chgData name="Sabri Sezer" userId="c01fc362-a368-4399-80f5-9984ebca077d" providerId="ADAL" clId="{28427DD7-5BE7-4DF4-A9D6-7F49C4BD12F2}" dt="2021-10-04T21:15:40.113" v="221" actId="26606"/>
          <ac:spMkLst>
            <pc:docMk/>
            <pc:sldMk cId="675250205" sldId="282"/>
            <ac:spMk id="40" creationId="{7209C9DA-6E0D-46D9-8275-C52222D8CCAC}"/>
          </ac:spMkLst>
        </pc:spChg>
        <pc:spChg chg="add del">
          <ac:chgData name="Sabri Sezer" userId="c01fc362-a368-4399-80f5-9984ebca077d" providerId="ADAL" clId="{28427DD7-5BE7-4DF4-A9D6-7F49C4BD12F2}" dt="2021-10-04T21:15:40.113" v="221" actId="26606"/>
          <ac:spMkLst>
            <pc:docMk/>
            <pc:sldMk cId="675250205" sldId="282"/>
            <ac:spMk id="42" creationId="{3EB57A4D-E0D0-46DA-B339-F24CA46FA70B}"/>
          </ac:spMkLst>
        </pc:spChg>
        <pc:spChg chg="add del">
          <ac:chgData name="Sabri Sezer" userId="c01fc362-a368-4399-80f5-9984ebca077d" providerId="ADAL" clId="{28427DD7-5BE7-4DF4-A9D6-7F49C4BD12F2}" dt="2021-10-04T21:15:42.529" v="225" actId="26606"/>
          <ac:spMkLst>
            <pc:docMk/>
            <pc:sldMk cId="675250205" sldId="282"/>
            <ac:spMk id="51" creationId="{A1AE21A0-AA96-4557-AB48-66255CF0AD7F}"/>
          </ac:spMkLst>
        </pc:spChg>
        <pc:spChg chg="add del">
          <ac:chgData name="Sabri Sezer" userId="c01fc362-a368-4399-80f5-9984ebca077d" providerId="ADAL" clId="{28427DD7-5BE7-4DF4-A9D6-7F49C4BD12F2}" dt="2021-10-04T21:15:47.314" v="227" actId="26606"/>
          <ac:spMkLst>
            <pc:docMk/>
            <pc:sldMk cId="675250205" sldId="282"/>
            <ac:spMk id="53" creationId="{2D94F95D-89EF-455B-9F54-0F4231363A8B}"/>
          </ac:spMkLst>
        </pc:spChg>
        <pc:spChg chg="add del">
          <ac:chgData name="Sabri Sezer" userId="c01fc362-a368-4399-80f5-9984ebca077d" providerId="ADAL" clId="{28427DD7-5BE7-4DF4-A9D6-7F49C4BD12F2}" dt="2021-10-04T21:15:47.314" v="227" actId="26606"/>
          <ac:spMkLst>
            <pc:docMk/>
            <pc:sldMk cId="675250205" sldId="282"/>
            <ac:spMk id="56" creationId="{A1AE21A0-AA96-4557-AB48-66255CF0AD7F}"/>
          </ac:spMkLst>
        </pc:spChg>
        <pc:grpChg chg="del">
          <ac:chgData name="Sabri Sezer" userId="c01fc362-a368-4399-80f5-9984ebca077d" providerId="ADAL" clId="{28427DD7-5BE7-4DF4-A9D6-7F49C4BD12F2}" dt="2021-10-04T21:12:23.653" v="124"/>
          <ac:grpSpMkLst>
            <pc:docMk/>
            <pc:sldMk cId="675250205" sldId="282"/>
            <ac:grpSpMk id="26" creationId="{09DD65AA-8280-4962-92F3-DF1CB53349DB}"/>
          </ac:grpSpMkLst>
        </pc:grpChg>
        <pc:grpChg chg="add del">
          <ac:chgData name="Sabri Sezer" userId="c01fc362-a368-4399-80f5-9984ebca077d" providerId="ADAL" clId="{28427DD7-5BE7-4DF4-A9D6-7F49C4BD12F2}" dt="2021-10-04T21:15:42.529" v="225" actId="26606"/>
          <ac:grpSpMkLst>
            <pc:docMk/>
            <pc:sldMk cId="675250205" sldId="282"/>
            <ac:grpSpMk id="36" creationId="{612B9F8D-6DD1-481E-8CCE-81A7EEB15F57}"/>
          </ac:grpSpMkLst>
        </pc:grpChg>
        <pc:grpChg chg="add del">
          <ac:chgData name="Sabri Sezer" userId="c01fc362-a368-4399-80f5-9984ebca077d" providerId="ADAL" clId="{28427DD7-5BE7-4DF4-A9D6-7F49C4BD12F2}" dt="2021-10-04T21:15:47.314" v="227" actId="26606"/>
          <ac:grpSpMkLst>
            <pc:docMk/>
            <pc:sldMk cId="675250205" sldId="282"/>
            <ac:grpSpMk id="54" creationId="{612B9F8D-6DD1-481E-8CCE-81A7EEB15F57}"/>
          </ac:grpSpMkLst>
        </pc:grpChg>
        <pc:graphicFrameChg chg="mod ord modGraphic">
          <ac:chgData name="Sabri Sezer" userId="c01fc362-a368-4399-80f5-9984ebca077d" providerId="ADAL" clId="{28427DD7-5BE7-4DF4-A9D6-7F49C4BD12F2}" dt="2021-10-04T21:15:47.314" v="227" actId="26606"/>
          <ac:graphicFrameMkLst>
            <pc:docMk/>
            <pc:sldMk cId="675250205" sldId="282"/>
            <ac:graphicFrameMk id="31" creationId="{C815C0A5-6074-4103-9337-304921D06BE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57732-429C-4638-8D10-532939F0CED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21D439A-FC32-4295-99A5-C8ACEE1A8B48}">
      <dgm:prSet/>
      <dgm:spPr/>
      <dgm:t>
        <a:bodyPr/>
        <a:lstStyle/>
        <a:p>
          <a:r>
            <a:rPr lang="en-US" b="1"/>
            <a:t>Keith Little, CEO, SCO Family of Service</a:t>
          </a:r>
          <a:endParaRPr lang="en-US" dirty="0">
            <a:solidFill>
              <a:schemeClr val="bg1"/>
            </a:solidFill>
          </a:endParaRPr>
        </a:p>
      </dgm:t>
    </dgm:pt>
    <dgm:pt modelId="{2D7D945C-DC33-4C8F-AA0F-3E5CD4D08056}" type="parTrans" cxnId="{C9CCA8CB-30CA-4394-97D8-542E8D575C7D}">
      <dgm:prSet/>
      <dgm:spPr/>
      <dgm:t>
        <a:bodyPr/>
        <a:lstStyle/>
        <a:p>
          <a:endParaRPr lang="en-US"/>
        </a:p>
      </dgm:t>
    </dgm:pt>
    <dgm:pt modelId="{52CB9B4B-7973-4C44-9F60-CD084FFF78E2}" type="sibTrans" cxnId="{C9CCA8CB-30CA-4394-97D8-542E8D575C7D}">
      <dgm:prSet/>
      <dgm:spPr/>
      <dgm:t>
        <a:bodyPr/>
        <a:lstStyle/>
        <a:p>
          <a:endParaRPr lang="en-US"/>
        </a:p>
      </dgm:t>
    </dgm:pt>
    <dgm:pt modelId="{B1BB824C-A02E-47B4-8604-F78C197415A8}">
      <dgm:prSet/>
      <dgm:spPr/>
      <dgm:t>
        <a:bodyPr/>
        <a:lstStyle/>
        <a:p>
          <a:r>
            <a:rPr lang="en-US" b="1"/>
            <a:t>John MacIntosh, Managing Partner, Sea Change</a:t>
          </a:r>
          <a:endParaRPr lang="en-US" dirty="0">
            <a:solidFill>
              <a:schemeClr val="bg1"/>
            </a:solidFill>
          </a:endParaRPr>
        </a:p>
      </dgm:t>
    </dgm:pt>
    <dgm:pt modelId="{998D59C3-DA84-4133-8048-886B3700E2E0}" type="parTrans" cxnId="{8ECF47DB-E719-4321-B942-3A175D4F8978}">
      <dgm:prSet/>
      <dgm:spPr/>
      <dgm:t>
        <a:bodyPr/>
        <a:lstStyle/>
        <a:p>
          <a:endParaRPr lang="en-US"/>
        </a:p>
      </dgm:t>
    </dgm:pt>
    <dgm:pt modelId="{82DE55B1-B9AC-4D18-8DDD-088BE1745C63}" type="sibTrans" cxnId="{8ECF47DB-E719-4321-B942-3A175D4F8978}">
      <dgm:prSet/>
      <dgm:spPr/>
      <dgm:t>
        <a:bodyPr/>
        <a:lstStyle/>
        <a:p>
          <a:endParaRPr lang="en-US"/>
        </a:p>
      </dgm:t>
    </dgm:pt>
    <dgm:pt modelId="{668D2400-9F84-483F-804F-DA6F42F7BB00}">
      <dgm:prSet/>
      <dgm:spPr/>
      <dgm:t>
        <a:bodyPr/>
        <a:lstStyle/>
        <a:p>
          <a:r>
            <a:rPr lang="en-US" b="0" i="0" baseline="0" dirty="0">
              <a:solidFill>
                <a:schemeClr val="bg1"/>
              </a:solidFill>
            </a:rPr>
            <a:t>Beth </a:t>
          </a:r>
          <a:r>
            <a:rPr lang="en-US" b="0" i="0" baseline="0" dirty="0" err="1">
              <a:solidFill>
                <a:schemeClr val="bg1"/>
              </a:solidFill>
            </a:rPr>
            <a:t>Covelli</a:t>
          </a:r>
          <a:r>
            <a:rPr lang="en-US" b="0" i="0" baseline="0" dirty="0">
              <a:solidFill>
                <a:schemeClr val="bg1"/>
              </a:solidFill>
            </a:rPr>
            <a:t>, Executive Director, New York Counseling for Change, LLC</a:t>
          </a:r>
          <a:endParaRPr lang="en-US" dirty="0">
            <a:solidFill>
              <a:schemeClr val="bg1"/>
            </a:solidFill>
          </a:endParaRPr>
        </a:p>
      </dgm:t>
    </dgm:pt>
    <dgm:pt modelId="{FC4FF7F5-0D0B-4B8E-A424-652359F02850}" type="parTrans" cxnId="{CAE57EAE-38C3-4518-9488-E44C3DF26F83}">
      <dgm:prSet/>
      <dgm:spPr/>
      <dgm:t>
        <a:bodyPr/>
        <a:lstStyle/>
        <a:p>
          <a:endParaRPr lang="en-US"/>
        </a:p>
      </dgm:t>
    </dgm:pt>
    <dgm:pt modelId="{501EA09D-10D5-4692-90CF-20FFA84349E6}" type="sibTrans" cxnId="{CAE57EAE-38C3-4518-9488-E44C3DF26F83}">
      <dgm:prSet/>
      <dgm:spPr/>
      <dgm:t>
        <a:bodyPr/>
        <a:lstStyle/>
        <a:p>
          <a:endParaRPr lang="en-US"/>
        </a:p>
      </dgm:t>
    </dgm:pt>
    <dgm:pt modelId="{B5470EED-B31E-4C75-B602-347C2A6B78F2}">
      <dgm:prSet/>
      <dgm:spPr/>
      <dgm:t>
        <a:bodyPr/>
        <a:lstStyle/>
        <a:p>
          <a:r>
            <a:rPr lang="en-US" b="0" i="0" baseline="0">
              <a:solidFill>
                <a:schemeClr val="bg1"/>
              </a:solidFill>
            </a:rPr>
            <a:t>Jeremy Klemanski, President &amp; CEO, Helio Health</a:t>
          </a:r>
          <a:endParaRPr lang="en-US" dirty="0">
            <a:solidFill>
              <a:schemeClr val="bg1"/>
            </a:solidFill>
          </a:endParaRPr>
        </a:p>
      </dgm:t>
    </dgm:pt>
    <dgm:pt modelId="{892CFECF-B349-464E-87BF-7C8752A8B094}" type="parTrans" cxnId="{AFF5D3E9-B859-4D35-B2AB-D8AA94EB938F}">
      <dgm:prSet/>
      <dgm:spPr/>
      <dgm:t>
        <a:bodyPr/>
        <a:lstStyle/>
        <a:p>
          <a:endParaRPr lang="en-US"/>
        </a:p>
      </dgm:t>
    </dgm:pt>
    <dgm:pt modelId="{303BDC93-9812-4597-84FD-2BEB9942420C}" type="sibTrans" cxnId="{AFF5D3E9-B859-4D35-B2AB-D8AA94EB938F}">
      <dgm:prSet/>
      <dgm:spPr/>
      <dgm:t>
        <a:bodyPr/>
        <a:lstStyle/>
        <a:p>
          <a:endParaRPr lang="en-US"/>
        </a:p>
      </dgm:t>
    </dgm:pt>
    <dgm:pt modelId="{D5FBA507-DD72-4494-81B1-524022477965}">
      <dgm:prSet/>
      <dgm:spPr/>
      <dgm:t>
        <a:bodyPr/>
        <a:lstStyle/>
        <a:p>
          <a:r>
            <a:rPr lang="en-US" b="0" i="0" baseline="0">
              <a:solidFill>
                <a:schemeClr val="bg1"/>
              </a:solidFill>
            </a:rPr>
            <a:t>Monica Oss, CEO &amp; Senior Associate, Open Minds</a:t>
          </a:r>
          <a:endParaRPr lang="en-US" dirty="0">
            <a:solidFill>
              <a:schemeClr val="bg1"/>
            </a:solidFill>
          </a:endParaRPr>
        </a:p>
      </dgm:t>
    </dgm:pt>
    <dgm:pt modelId="{F5F2E0AB-3C33-48A5-822D-60C160918522}" type="parTrans" cxnId="{70FF9F47-15A2-460F-9057-805AE27A11A7}">
      <dgm:prSet/>
      <dgm:spPr/>
      <dgm:t>
        <a:bodyPr/>
        <a:lstStyle/>
        <a:p>
          <a:endParaRPr lang="en-US"/>
        </a:p>
      </dgm:t>
    </dgm:pt>
    <dgm:pt modelId="{835A194B-509F-4E64-BC15-44C80078B960}" type="sibTrans" cxnId="{70FF9F47-15A2-460F-9057-805AE27A11A7}">
      <dgm:prSet/>
      <dgm:spPr/>
      <dgm:t>
        <a:bodyPr/>
        <a:lstStyle/>
        <a:p>
          <a:endParaRPr lang="en-US"/>
        </a:p>
      </dgm:t>
    </dgm:pt>
    <dgm:pt modelId="{F7F56212-DFC6-4005-9351-07C83501CFE0}">
      <dgm:prSet/>
      <dgm:spPr/>
      <dgm:t>
        <a:bodyPr/>
        <a:lstStyle/>
        <a:p>
          <a:r>
            <a:rPr lang="en-US" b="0" i="0" baseline="0">
              <a:solidFill>
                <a:schemeClr val="bg1"/>
              </a:solidFill>
            </a:rPr>
            <a:t>Penny Greene, Associate Executive Director, Farnham Family Services</a:t>
          </a:r>
          <a:endParaRPr lang="en-US" dirty="0">
            <a:solidFill>
              <a:schemeClr val="bg1"/>
            </a:solidFill>
          </a:endParaRPr>
        </a:p>
      </dgm:t>
    </dgm:pt>
    <dgm:pt modelId="{4D4999B3-5174-4CEA-897E-02D7315686C3}" type="parTrans" cxnId="{5EB76950-6968-467D-AB32-AD2933CDB9E9}">
      <dgm:prSet/>
      <dgm:spPr/>
      <dgm:t>
        <a:bodyPr/>
        <a:lstStyle/>
        <a:p>
          <a:endParaRPr lang="en-US"/>
        </a:p>
      </dgm:t>
    </dgm:pt>
    <dgm:pt modelId="{6BF4C942-9C32-4C6B-904E-8D3DBB28319A}" type="sibTrans" cxnId="{5EB76950-6968-467D-AB32-AD2933CDB9E9}">
      <dgm:prSet/>
      <dgm:spPr/>
      <dgm:t>
        <a:bodyPr/>
        <a:lstStyle/>
        <a:p>
          <a:endParaRPr lang="en-US"/>
        </a:p>
      </dgm:t>
    </dgm:pt>
    <dgm:pt modelId="{DD8E724D-0AD8-40A6-A1DA-A58BFA8F8F59}">
      <dgm:prSet/>
      <dgm:spPr/>
      <dgm:t>
        <a:bodyPr/>
        <a:lstStyle/>
        <a:p>
          <a:r>
            <a:rPr lang="en-US" b="0" i="0" baseline="0">
              <a:solidFill>
                <a:schemeClr val="bg1"/>
              </a:solidFill>
            </a:rPr>
            <a:t>Sherry Tucker, CEO, WellLife Network</a:t>
          </a:r>
          <a:endParaRPr lang="en-US" dirty="0">
            <a:solidFill>
              <a:schemeClr val="bg1"/>
            </a:solidFill>
          </a:endParaRPr>
        </a:p>
      </dgm:t>
    </dgm:pt>
    <dgm:pt modelId="{D94D911C-3078-4A82-AA03-42E98D689190}" type="parTrans" cxnId="{ACF85B34-9F97-4AFE-9195-1F249D1F9FE9}">
      <dgm:prSet/>
      <dgm:spPr/>
      <dgm:t>
        <a:bodyPr/>
        <a:lstStyle/>
        <a:p>
          <a:endParaRPr lang="en-US"/>
        </a:p>
      </dgm:t>
    </dgm:pt>
    <dgm:pt modelId="{3286678D-DFDA-4DCA-A522-C30578AEE760}" type="sibTrans" cxnId="{ACF85B34-9F97-4AFE-9195-1F249D1F9FE9}">
      <dgm:prSet/>
      <dgm:spPr/>
      <dgm:t>
        <a:bodyPr/>
        <a:lstStyle/>
        <a:p>
          <a:endParaRPr lang="en-US"/>
        </a:p>
      </dgm:t>
    </dgm:pt>
    <dgm:pt modelId="{DE32072D-0754-4643-8037-1D15571C88D5}">
      <dgm:prSet/>
      <dgm:spPr/>
      <dgm:t>
        <a:bodyPr/>
        <a:lstStyle/>
        <a:p>
          <a:r>
            <a:rPr lang="pt-BR" b="0" i="0" baseline="0">
              <a:solidFill>
                <a:schemeClr val="bg1"/>
              </a:solidFill>
            </a:rPr>
            <a:t>Fern Zagor, Principal, Fern Zagor Consulting</a:t>
          </a:r>
          <a:endParaRPr lang="en-US" dirty="0">
            <a:solidFill>
              <a:schemeClr val="bg1"/>
            </a:solidFill>
          </a:endParaRPr>
        </a:p>
      </dgm:t>
    </dgm:pt>
    <dgm:pt modelId="{AC654191-81DC-4473-8089-0A4F3D351C2A}" type="parTrans" cxnId="{5901030A-336E-45A6-A767-5AEC9041683E}">
      <dgm:prSet/>
      <dgm:spPr/>
      <dgm:t>
        <a:bodyPr/>
        <a:lstStyle/>
        <a:p>
          <a:endParaRPr lang="en-US"/>
        </a:p>
      </dgm:t>
    </dgm:pt>
    <dgm:pt modelId="{F42543B7-0B08-4F73-A0F5-D7FB6408F0F6}" type="sibTrans" cxnId="{5901030A-336E-45A6-A767-5AEC9041683E}">
      <dgm:prSet/>
      <dgm:spPr/>
      <dgm:t>
        <a:bodyPr/>
        <a:lstStyle/>
        <a:p>
          <a:endParaRPr lang="en-US"/>
        </a:p>
      </dgm:t>
    </dgm:pt>
    <dgm:pt modelId="{4775E539-58CB-478D-A235-AF10D7D583AC}">
      <dgm:prSet/>
      <dgm:spPr/>
      <dgm:t>
        <a:bodyPr/>
        <a:lstStyle/>
        <a:p>
          <a:r>
            <a:rPr lang="en-US" b="0" i="0" baseline="0">
              <a:solidFill>
                <a:schemeClr val="bg1"/>
              </a:solidFill>
            </a:rPr>
            <a:t>Matthew Burke	Partner	Cerini and Associates, CPA's, LLP</a:t>
          </a:r>
          <a:endParaRPr lang="en-US" dirty="0">
            <a:solidFill>
              <a:schemeClr val="bg1"/>
            </a:solidFill>
          </a:endParaRPr>
        </a:p>
      </dgm:t>
    </dgm:pt>
    <dgm:pt modelId="{C7F0B61D-95F6-4C5A-A22A-65E3478CD86E}" type="parTrans" cxnId="{E64B45A5-AD2F-47FA-BA40-F728FF91F3D5}">
      <dgm:prSet/>
      <dgm:spPr/>
      <dgm:t>
        <a:bodyPr/>
        <a:lstStyle/>
        <a:p>
          <a:endParaRPr lang="en-US"/>
        </a:p>
      </dgm:t>
    </dgm:pt>
    <dgm:pt modelId="{7D2B179A-3ED7-4E2C-996D-3184BB2C4FC4}" type="sibTrans" cxnId="{E64B45A5-AD2F-47FA-BA40-F728FF91F3D5}">
      <dgm:prSet/>
      <dgm:spPr/>
      <dgm:t>
        <a:bodyPr/>
        <a:lstStyle/>
        <a:p>
          <a:endParaRPr lang="en-US"/>
        </a:p>
      </dgm:t>
    </dgm:pt>
    <dgm:pt modelId="{E6A74B04-49DC-452B-B33B-8B69091EDF94}" type="pres">
      <dgm:prSet presAssocID="{27757732-429C-4638-8D10-532939F0CEDA}" presName="linear" presStyleCnt="0">
        <dgm:presLayoutVars>
          <dgm:animLvl val="lvl"/>
          <dgm:resizeHandles val="exact"/>
        </dgm:presLayoutVars>
      </dgm:prSet>
      <dgm:spPr/>
    </dgm:pt>
    <dgm:pt modelId="{9A695D98-074E-49AD-9FCD-AC2B2F2425D4}" type="pres">
      <dgm:prSet presAssocID="{221D439A-FC32-4295-99A5-C8ACEE1A8B48}" presName="parentText" presStyleLbl="node1" presStyleIdx="0" presStyleCnt="9">
        <dgm:presLayoutVars>
          <dgm:chMax val="0"/>
          <dgm:bulletEnabled val="1"/>
        </dgm:presLayoutVars>
      </dgm:prSet>
      <dgm:spPr/>
    </dgm:pt>
    <dgm:pt modelId="{11D008F1-992B-4D8B-96C4-8D17169969F8}" type="pres">
      <dgm:prSet presAssocID="{52CB9B4B-7973-4C44-9F60-CD084FFF78E2}" presName="spacer" presStyleCnt="0"/>
      <dgm:spPr/>
    </dgm:pt>
    <dgm:pt modelId="{7829E157-F8EE-44C9-916F-B7830DFFF876}" type="pres">
      <dgm:prSet presAssocID="{B1BB824C-A02E-47B4-8604-F78C197415A8}" presName="parentText" presStyleLbl="node1" presStyleIdx="1" presStyleCnt="9">
        <dgm:presLayoutVars>
          <dgm:chMax val="0"/>
          <dgm:bulletEnabled val="1"/>
        </dgm:presLayoutVars>
      </dgm:prSet>
      <dgm:spPr/>
    </dgm:pt>
    <dgm:pt modelId="{D97C004D-6DA9-4467-8D53-9E65A457A603}" type="pres">
      <dgm:prSet presAssocID="{82DE55B1-B9AC-4D18-8DDD-088BE1745C63}" presName="spacer" presStyleCnt="0"/>
      <dgm:spPr/>
    </dgm:pt>
    <dgm:pt modelId="{3CFAB0B3-03B3-4B90-B0B6-2F286432FF03}" type="pres">
      <dgm:prSet presAssocID="{4775E539-58CB-478D-A235-AF10D7D583AC}" presName="parentText" presStyleLbl="node1" presStyleIdx="2" presStyleCnt="9">
        <dgm:presLayoutVars>
          <dgm:chMax val="0"/>
          <dgm:bulletEnabled val="1"/>
        </dgm:presLayoutVars>
      </dgm:prSet>
      <dgm:spPr/>
    </dgm:pt>
    <dgm:pt modelId="{8B8A2334-F5FF-4815-9BE4-4A033799D26F}" type="pres">
      <dgm:prSet presAssocID="{7D2B179A-3ED7-4E2C-996D-3184BB2C4FC4}" presName="spacer" presStyleCnt="0"/>
      <dgm:spPr/>
    </dgm:pt>
    <dgm:pt modelId="{24273328-A867-4BAF-B3D5-1F85BD0BCA91}" type="pres">
      <dgm:prSet presAssocID="{668D2400-9F84-483F-804F-DA6F42F7BB00}" presName="parentText" presStyleLbl="node1" presStyleIdx="3" presStyleCnt="9">
        <dgm:presLayoutVars>
          <dgm:chMax val="0"/>
          <dgm:bulletEnabled val="1"/>
        </dgm:presLayoutVars>
      </dgm:prSet>
      <dgm:spPr/>
    </dgm:pt>
    <dgm:pt modelId="{718946F8-8E7E-437A-9040-777AA92AAF5A}" type="pres">
      <dgm:prSet presAssocID="{501EA09D-10D5-4692-90CF-20FFA84349E6}" presName="spacer" presStyleCnt="0"/>
      <dgm:spPr/>
    </dgm:pt>
    <dgm:pt modelId="{FA166AFE-C24F-4798-A3A2-4F7695A1F4EF}" type="pres">
      <dgm:prSet presAssocID="{B5470EED-B31E-4C75-B602-347C2A6B78F2}" presName="parentText" presStyleLbl="node1" presStyleIdx="4" presStyleCnt="9">
        <dgm:presLayoutVars>
          <dgm:chMax val="0"/>
          <dgm:bulletEnabled val="1"/>
        </dgm:presLayoutVars>
      </dgm:prSet>
      <dgm:spPr/>
    </dgm:pt>
    <dgm:pt modelId="{D788FD6B-5409-4646-AF3D-5BDAB4BE2B47}" type="pres">
      <dgm:prSet presAssocID="{303BDC93-9812-4597-84FD-2BEB9942420C}" presName="spacer" presStyleCnt="0"/>
      <dgm:spPr/>
    </dgm:pt>
    <dgm:pt modelId="{36AFF0A6-5214-4581-8374-4D138E8F7B6F}" type="pres">
      <dgm:prSet presAssocID="{D5FBA507-DD72-4494-81B1-524022477965}" presName="parentText" presStyleLbl="node1" presStyleIdx="5" presStyleCnt="9">
        <dgm:presLayoutVars>
          <dgm:chMax val="0"/>
          <dgm:bulletEnabled val="1"/>
        </dgm:presLayoutVars>
      </dgm:prSet>
      <dgm:spPr/>
    </dgm:pt>
    <dgm:pt modelId="{5E7972DA-D61B-4641-84DE-1B0097E9D2DE}" type="pres">
      <dgm:prSet presAssocID="{835A194B-509F-4E64-BC15-44C80078B960}" presName="spacer" presStyleCnt="0"/>
      <dgm:spPr/>
    </dgm:pt>
    <dgm:pt modelId="{F75B7DEA-BE1E-4890-AE7D-570D9617A2A8}" type="pres">
      <dgm:prSet presAssocID="{F7F56212-DFC6-4005-9351-07C83501CFE0}" presName="parentText" presStyleLbl="node1" presStyleIdx="6" presStyleCnt="9">
        <dgm:presLayoutVars>
          <dgm:chMax val="0"/>
          <dgm:bulletEnabled val="1"/>
        </dgm:presLayoutVars>
      </dgm:prSet>
      <dgm:spPr/>
    </dgm:pt>
    <dgm:pt modelId="{EB16AC60-C54E-4255-9D18-2284E64059B5}" type="pres">
      <dgm:prSet presAssocID="{6BF4C942-9C32-4C6B-904E-8D3DBB28319A}" presName="spacer" presStyleCnt="0"/>
      <dgm:spPr/>
    </dgm:pt>
    <dgm:pt modelId="{9E258F34-87F7-46F3-A54C-C2D5961F1E47}" type="pres">
      <dgm:prSet presAssocID="{DD8E724D-0AD8-40A6-A1DA-A58BFA8F8F59}" presName="parentText" presStyleLbl="node1" presStyleIdx="7" presStyleCnt="9">
        <dgm:presLayoutVars>
          <dgm:chMax val="0"/>
          <dgm:bulletEnabled val="1"/>
        </dgm:presLayoutVars>
      </dgm:prSet>
      <dgm:spPr/>
    </dgm:pt>
    <dgm:pt modelId="{0695C899-D449-4A34-B61F-5D3AAAE0D5E6}" type="pres">
      <dgm:prSet presAssocID="{3286678D-DFDA-4DCA-A522-C30578AEE760}" presName="spacer" presStyleCnt="0"/>
      <dgm:spPr/>
    </dgm:pt>
    <dgm:pt modelId="{A6927A2A-8FEA-45C9-829B-C3203A308AAD}" type="pres">
      <dgm:prSet presAssocID="{DE32072D-0754-4643-8037-1D15571C88D5}" presName="parentText" presStyleLbl="node1" presStyleIdx="8" presStyleCnt="9">
        <dgm:presLayoutVars>
          <dgm:chMax val="0"/>
          <dgm:bulletEnabled val="1"/>
        </dgm:presLayoutVars>
      </dgm:prSet>
      <dgm:spPr/>
    </dgm:pt>
  </dgm:ptLst>
  <dgm:cxnLst>
    <dgm:cxn modelId="{5901030A-336E-45A6-A767-5AEC9041683E}" srcId="{27757732-429C-4638-8D10-532939F0CEDA}" destId="{DE32072D-0754-4643-8037-1D15571C88D5}" srcOrd="8" destOrd="0" parTransId="{AC654191-81DC-4473-8089-0A4F3D351C2A}" sibTransId="{F42543B7-0B08-4F73-A0F5-D7FB6408F0F6}"/>
    <dgm:cxn modelId="{3EB47C11-0B73-499B-9C10-9EA66F5A23F1}" type="presOf" srcId="{221D439A-FC32-4295-99A5-C8ACEE1A8B48}" destId="{9A695D98-074E-49AD-9FCD-AC2B2F2425D4}" srcOrd="0" destOrd="0" presId="urn:microsoft.com/office/officeart/2005/8/layout/vList2"/>
    <dgm:cxn modelId="{BE96EF19-033F-4E23-BB31-1B6DE616E5CC}" type="presOf" srcId="{DD8E724D-0AD8-40A6-A1DA-A58BFA8F8F59}" destId="{9E258F34-87F7-46F3-A54C-C2D5961F1E47}" srcOrd="0" destOrd="0" presId="urn:microsoft.com/office/officeart/2005/8/layout/vList2"/>
    <dgm:cxn modelId="{ACF85B34-9F97-4AFE-9195-1F249D1F9FE9}" srcId="{27757732-429C-4638-8D10-532939F0CEDA}" destId="{DD8E724D-0AD8-40A6-A1DA-A58BFA8F8F59}" srcOrd="7" destOrd="0" parTransId="{D94D911C-3078-4A82-AA03-42E98D689190}" sibTransId="{3286678D-DFDA-4DCA-A522-C30578AEE760}"/>
    <dgm:cxn modelId="{9487FA3C-613C-4096-88C3-5E5F49958320}" type="presOf" srcId="{D5FBA507-DD72-4494-81B1-524022477965}" destId="{36AFF0A6-5214-4581-8374-4D138E8F7B6F}" srcOrd="0" destOrd="0" presId="urn:microsoft.com/office/officeart/2005/8/layout/vList2"/>
    <dgm:cxn modelId="{34CEB63E-7FEE-4AB4-B51D-5EE9576107A4}" type="presOf" srcId="{DE32072D-0754-4643-8037-1D15571C88D5}" destId="{A6927A2A-8FEA-45C9-829B-C3203A308AAD}" srcOrd="0" destOrd="0" presId="urn:microsoft.com/office/officeart/2005/8/layout/vList2"/>
    <dgm:cxn modelId="{70FF9F47-15A2-460F-9057-805AE27A11A7}" srcId="{27757732-429C-4638-8D10-532939F0CEDA}" destId="{D5FBA507-DD72-4494-81B1-524022477965}" srcOrd="5" destOrd="0" parTransId="{F5F2E0AB-3C33-48A5-822D-60C160918522}" sibTransId="{835A194B-509F-4E64-BC15-44C80078B960}"/>
    <dgm:cxn modelId="{5EB76950-6968-467D-AB32-AD2933CDB9E9}" srcId="{27757732-429C-4638-8D10-532939F0CEDA}" destId="{F7F56212-DFC6-4005-9351-07C83501CFE0}" srcOrd="6" destOrd="0" parTransId="{4D4999B3-5174-4CEA-897E-02D7315686C3}" sibTransId="{6BF4C942-9C32-4C6B-904E-8D3DBB28319A}"/>
    <dgm:cxn modelId="{AA40B98A-8B0A-4A4B-AFB5-E6832FDAD1E3}" type="presOf" srcId="{668D2400-9F84-483F-804F-DA6F42F7BB00}" destId="{24273328-A867-4BAF-B3D5-1F85BD0BCA91}" srcOrd="0" destOrd="0" presId="urn:microsoft.com/office/officeart/2005/8/layout/vList2"/>
    <dgm:cxn modelId="{BECBAF9A-5962-49BC-AECA-CD6B437401A8}" type="presOf" srcId="{B5470EED-B31E-4C75-B602-347C2A6B78F2}" destId="{FA166AFE-C24F-4798-A3A2-4F7695A1F4EF}" srcOrd="0" destOrd="0" presId="urn:microsoft.com/office/officeart/2005/8/layout/vList2"/>
    <dgm:cxn modelId="{A41F379B-9C16-48AD-A3EC-6A6A2FC9AB46}" type="presOf" srcId="{B1BB824C-A02E-47B4-8604-F78C197415A8}" destId="{7829E157-F8EE-44C9-916F-B7830DFFF876}" srcOrd="0" destOrd="0" presId="urn:microsoft.com/office/officeart/2005/8/layout/vList2"/>
    <dgm:cxn modelId="{299504A3-5828-4BB5-8BC7-B7F10A5BA053}" type="presOf" srcId="{27757732-429C-4638-8D10-532939F0CEDA}" destId="{E6A74B04-49DC-452B-B33B-8B69091EDF94}" srcOrd="0" destOrd="0" presId="urn:microsoft.com/office/officeart/2005/8/layout/vList2"/>
    <dgm:cxn modelId="{E64B45A5-AD2F-47FA-BA40-F728FF91F3D5}" srcId="{27757732-429C-4638-8D10-532939F0CEDA}" destId="{4775E539-58CB-478D-A235-AF10D7D583AC}" srcOrd="2" destOrd="0" parTransId="{C7F0B61D-95F6-4C5A-A22A-65E3478CD86E}" sibTransId="{7D2B179A-3ED7-4E2C-996D-3184BB2C4FC4}"/>
    <dgm:cxn modelId="{CAE57EAE-38C3-4518-9488-E44C3DF26F83}" srcId="{27757732-429C-4638-8D10-532939F0CEDA}" destId="{668D2400-9F84-483F-804F-DA6F42F7BB00}" srcOrd="3" destOrd="0" parTransId="{FC4FF7F5-0D0B-4B8E-A424-652359F02850}" sibTransId="{501EA09D-10D5-4692-90CF-20FFA84349E6}"/>
    <dgm:cxn modelId="{EAD2B6B6-2520-4B9B-B9F0-71517662AC40}" type="presOf" srcId="{4775E539-58CB-478D-A235-AF10D7D583AC}" destId="{3CFAB0B3-03B3-4B90-B0B6-2F286432FF03}" srcOrd="0" destOrd="0" presId="urn:microsoft.com/office/officeart/2005/8/layout/vList2"/>
    <dgm:cxn modelId="{C9CCA8CB-30CA-4394-97D8-542E8D575C7D}" srcId="{27757732-429C-4638-8D10-532939F0CEDA}" destId="{221D439A-FC32-4295-99A5-C8ACEE1A8B48}" srcOrd="0" destOrd="0" parTransId="{2D7D945C-DC33-4C8F-AA0F-3E5CD4D08056}" sibTransId="{52CB9B4B-7973-4C44-9F60-CD084FFF78E2}"/>
    <dgm:cxn modelId="{8ECF47DB-E719-4321-B942-3A175D4F8978}" srcId="{27757732-429C-4638-8D10-532939F0CEDA}" destId="{B1BB824C-A02E-47B4-8604-F78C197415A8}" srcOrd="1" destOrd="0" parTransId="{998D59C3-DA84-4133-8048-886B3700E2E0}" sibTransId="{82DE55B1-B9AC-4D18-8DDD-088BE1745C63}"/>
    <dgm:cxn modelId="{AFF5D3E9-B859-4D35-B2AB-D8AA94EB938F}" srcId="{27757732-429C-4638-8D10-532939F0CEDA}" destId="{B5470EED-B31E-4C75-B602-347C2A6B78F2}" srcOrd="4" destOrd="0" parTransId="{892CFECF-B349-464E-87BF-7C8752A8B094}" sibTransId="{303BDC93-9812-4597-84FD-2BEB9942420C}"/>
    <dgm:cxn modelId="{1FBA8EF1-58CB-4248-A566-C6F56C4D0898}" type="presOf" srcId="{F7F56212-DFC6-4005-9351-07C83501CFE0}" destId="{F75B7DEA-BE1E-4890-AE7D-570D9617A2A8}" srcOrd="0" destOrd="0" presId="urn:microsoft.com/office/officeart/2005/8/layout/vList2"/>
    <dgm:cxn modelId="{425F62EE-F6B5-443C-AF1C-8BEC75524ACD}" type="presParOf" srcId="{E6A74B04-49DC-452B-B33B-8B69091EDF94}" destId="{9A695D98-074E-49AD-9FCD-AC2B2F2425D4}" srcOrd="0" destOrd="0" presId="urn:microsoft.com/office/officeart/2005/8/layout/vList2"/>
    <dgm:cxn modelId="{AB5BCE59-7F4B-4820-A8ED-7E25FC266525}" type="presParOf" srcId="{E6A74B04-49DC-452B-B33B-8B69091EDF94}" destId="{11D008F1-992B-4D8B-96C4-8D17169969F8}" srcOrd="1" destOrd="0" presId="urn:microsoft.com/office/officeart/2005/8/layout/vList2"/>
    <dgm:cxn modelId="{332BE45A-8F53-4E13-A2EA-8889CC68340D}" type="presParOf" srcId="{E6A74B04-49DC-452B-B33B-8B69091EDF94}" destId="{7829E157-F8EE-44C9-916F-B7830DFFF876}" srcOrd="2" destOrd="0" presId="urn:microsoft.com/office/officeart/2005/8/layout/vList2"/>
    <dgm:cxn modelId="{845A11D7-4638-4E5F-992E-3572519DBC5A}" type="presParOf" srcId="{E6A74B04-49DC-452B-B33B-8B69091EDF94}" destId="{D97C004D-6DA9-4467-8D53-9E65A457A603}" srcOrd="3" destOrd="0" presId="urn:microsoft.com/office/officeart/2005/8/layout/vList2"/>
    <dgm:cxn modelId="{26694D72-969F-433B-B45C-84C1F35106D7}" type="presParOf" srcId="{E6A74B04-49DC-452B-B33B-8B69091EDF94}" destId="{3CFAB0B3-03B3-4B90-B0B6-2F286432FF03}" srcOrd="4" destOrd="0" presId="urn:microsoft.com/office/officeart/2005/8/layout/vList2"/>
    <dgm:cxn modelId="{3C2A3BE9-D7B4-40E8-94ED-B6446ABB9D46}" type="presParOf" srcId="{E6A74B04-49DC-452B-B33B-8B69091EDF94}" destId="{8B8A2334-F5FF-4815-9BE4-4A033799D26F}" srcOrd="5" destOrd="0" presId="urn:microsoft.com/office/officeart/2005/8/layout/vList2"/>
    <dgm:cxn modelId="{E89B46B5-6B89-4BA6-BBC8-FF7926E5C9D5}" type="presParOf" srcId="{E6A74B04-49DC-452B-B33B-8B69091EDF94}" destId="{24273328-A867-4BAF-B3D5-1F85BD0BCA91}" srcOrd="6" destOrd="0" presId="urn:microsoft.com/office/officeart/2005/8/layout/vList2"/>
    <dgm:cxn modelId="{FD8D4CDA-4E01-4937-9A7C-4E9EFBBC81F1}" type="presParOf" srcId="{E6A74B04-49DC-452B-B33B-8B69091EDF94}" destId="{718946F8-8E7E-437A-9040-777AA92AAF5A}" srcOrd="7" destOrd="0" presId="urn:microsoft.com/office/officeart/2005/8/layout/vList2"/>
    <dgm:cxn modelId="{1C211E54-F9C9-417F-B992-9453C0A4DAB2}" type="presParOf" srcId="{E6A74B04-49DC-452B-B33B-8B69091EDF94}" destId="{FA166AFE-C24F-4798-A3A2-4F7695A1F4EF}" srcOrd="8" destOrd="0" presId="urn:microsoft.com/office/officeart/2005/8/layout/vList2"/>
    <dgm:cxn modelId="{C610F909-96E7-4B12-B5B8-3DE6F773C4B8}" type="presParOf" srcId="{E6A74B04-49DC-452B-B33B-8B69091EDF94}" destId="{D788FD6B-5409-4646-AF3D-5BDAB4BE2B47}" srcOrd="9" destOrd="0" presId="urn:microsoft.com/office/officeart/2005/8/layout/vList2"/>
    <dgm:cxn modelId="{C9FA92F7-434C-484F-9A37-B9BE815CEF6A}" type="presParOf" srcId="{E6A74B04-49DC-452B-B33B-8B69091EDF94}" destId="{36AFF0A6-5214-4581-8374-4D138E8F7B6F}" srcOrd="10" destOrd="0" presId="urn:microsoft.com/office/officeart/2005/8/layout/vList2"/>
    <dgm:cxn modelId="{744819CB-C4B2-4755-975A-8015C718451F}" type="presParOf" srcId="{E6A74B04-49DC-452B-B33B-8B69091EDF94}" destId="{5E7972DA-D61B-4641-84DE-1B0097E9D2DE}" srcOrd="11" destOrd="0" presId="urn:microsoft.com/office/officeart/2005/8/layout/vList2"/>
    <dgm:cxn modelId="{BE625B39-1A16-48AA-BA2E-1DE141176FA8}" type="presParOf" srcId="{E6A74B04-49DC-452B-B33B-8B69091EDF94}" destId="{F75B7DEA-BE1E-4890-AE7D-570D9617A2A8}" srcOrd="12" destOrd="0" presId="urn:microsoft.com/office/officeart/2005/8/layout/vList2"/>
    <dgm:cxn modelId="{F55513E3-4DF3-4869-B6D9-B347E02BA71F}" type="presParOf" srcId="{E6A74B04-49DC-452B-B33B-8B69091EDF94}" destId="{EB16AC60-C54E-4255-9D18-2284E64059B5}" srcOrd="13" destOrd="0" presId="urn:microsoft.com/office/officeart/2005/8/layout/vList2"/>
    <dgm:cxn modelId="{8E01377C-F2C8-40B5-802F-766647532CB9}" type="presParOf" srcId="{E6A74B04-49DC-452B-B33B-8B69091EDF94}" destId="{9E258F34-87F7-46F3-A54C-C2D5961F1E47}" srcOrd="14" destOrd="0" presId="urn:microsoft.com/office/officeart/2005/8/layout/vList2"/>
    <dgm:cxn modelId="{9704388E-9A30-481C-91EB-52EF996789B8}" type="presParOf" srcId="{E6A74B04-49DC-452B-B33B-8B69091EDF94}" destId="{0695C899-D449-4A34-B61F-5D3AAAE0D5E6}" srcOrd="15" destOrd="0" presId="urn:microsoft.com/office/officeart/2005/8/layout/vList2"/>
    <dgm:cxn modelId="{AA993247-C812-4CAF-9D51-7C93C9813F2E}" type="presParOf" srcId="{E6A74B04-49DC-452B-B33B-8B69091EDF94}" destId="{A6927A2A-8FEA-45C9-829B-C3203A308AA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95D98-074E-49AD-9FCD-AC2B2F2425D4}">
      <dsp:nvSpPr>
        <dsp:cNvPr id="0" name=""/>
        <dsp:cNvSpPr/>
      </dsp:nvSpPr>
      <dsp:spPr>
        <a:xfrm>
          <a:off x="0" y="542474"/>
          <a:ext cx="6692813" cy="374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Keith Little, CEO, SCO Family of Service</a:t>
          </a:r>
          <a:endParaRPr lang="en-US" sz="1600" kern="1200" dirty="0">
            <a:solidFill>
              <a:schemeClr val="bg1"/>
            </a:solidFill>
          </a:endParaRPr>
        </a:p>
      </dsp:txBody>
      <dsp:txXfrm>
        <a:off x="18277" y="560751"/>
        <a:ext cx="6656259" cy="337846"/>
      </dsp:txXfrm>
    </dsp:sp>
    <dsp:sp modelId="{7829E157-F8EE-44C9-916F-B7830DFFF876}">
      <dsp:nvSpPr>
        <dsp:cNvPr id="0" name=""/>
        <dsp:cNvSpPr/>
      </dsp:nvSpPr>
      <dsp:spPr>
        <a:xfrm>
          <a:off x="0" y="962954"/>
          <a:ext cx="6692813" cy="374400"/>
        </a:xfrm>
        <a:prstGeom prst="roundRect">
          <a:avLst/>
        </a:prstGeom>
        <a:gradFill rotWithShape="0">
          <a:gsLst>
            <a:gs pos="0">
              <a:schemeClr val="accent2">
                <a:hueOff val="-339056"/>
                <a:satOff val="-207"/>
                <a:lumOff val="809"/>
                <a:alphaOff val="0"/>
                <a:tint val="96000"/>
                <a:lumMod val="100000"/>
              </a:schemeClr>
            </a:gs>
            <a:gs pos="78000">
              <a:schemeClr val="accent2">
                <a:hueOff val="-339056"/>
                <a:satOff val="-207"/>
                <a:lumOff val="8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John MacIntosh, Managing Partner, Sea Change</a:t>
          </a:r>
          <a:endParaRPr lang="en-US" sz="1600" kern="1200" dirty="0">
            <a:solidFill>
              <a:schemeClr val="bg1"/>
            </a:solidFill>
          </a:endParaRPr>
        </a:p>
      </dsp:txBody>
      <dsp:txXfrm>
        <a:off x="18277" y="981231"/>
        <a:ext cx="6656259" cy="337846"/>
      </dsp:txXfrm>
    </dsp:sp>
    <dsp:sp modelId="{3CFAB0B3-03B3-4B90-B0B6-2F286432FF03}">
      <dsp:nvSpPr>
        <dsp:cNvPr id="0" name=""/>
        <dsp:cNvSpPr/>
      </dsp:nvSpPr>
      <dsp:spPr>
        <a:xfrm>
          <a:off x="0" y="1383434"/>
          <a:ext cx="6692813" cy="3744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Matthew Burke	Partner	Cerini and Associates, CPA's, LLP</a:t>
          </a:r>
          <a:endParaRPr lang="en-US" sz="1600" kern="1200" dirty="0">
            <a:solidFill>
              <a:schemeClr val="bg1"/>
            </a:solidFill>
          </a:endParaRPr>
        </a:p>
      </dsp:txBody>
      <dsp:txXfrm>
        <a:off x="18277" y="1401711"/>
        <a:ext cx="6656259" cy="337846"/>
      </dsp:txXfrm>
    </dsp:sp>
    <dsp:sp modelId="{24273328-A867-4BAF-B3D5-1F85BD0BCA91}">
      <dsp:nvSpPr>
        <dsp:cNvPr id="0" name=""/>
        <dsp:cNvSpPr/>
      </dsp:nvSpPr>
      <dsp:spPr>
        <a:xfrm>
          <a:off x="0" y="1803914"/>
          <a:ext cx="6692813" cy="374400"/>
        </a:xfrm>
        <a:prstGeom prst="roundRect">
          <a:avLst/>
        </a:prstGeom>
        <a:gradFill rotWithShape="0">
          <a:gsLst>
            <a:gs pos="0">
              <a:schemeClr val="accent2">
                <a:hueOff val="-1017169"/>
                <a:satOff val="-621"/>
                <a:lumOff val="2427"/>
                <a:alphaOff val="0"/>
                <a:tint val="96000"/>
                <a:lumMod val="100000"/>
              </a:schemeClr>
            </a:gs>
            <a:gs pos="78000">
              <a:schemeClr val="accent2">
                <a:hueOff val="-1017169"/>
                <a:satOff val="-621"/>
                <a:lumOff val="24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chemeClr val="bg1"/>
              </a:solidFill>
            </a:rPr>
            <a:t>Beth </a:t>
          </a:r>
          <a:r>
            <a:rPr lang="en-US" sz="1600" b="0" i="0" kern="1200" baseline="0" dirty="0" err="1">
              <a:solidFill>
                <a:schemeClr val="bg1"/>
              </a:solidFill>
            </a:rPr>
            <a:t>Covelli</a:t>
          </a:r>
          <a:r>
            <a:rPr lang="en-US" sz="1600" b="0" i="0" kern="1200" baseline="0" dirty="0">
              <a:solidFill>
                <a:schemeClr val="bg1"/>
              </a:solidFill>
            </a:rPr>
            <a:t>, Executive Director, New York Counseling for Change, LLC</a:t>
          </a:r>
          <a:endParaRPr lang="en-US" sz="1600" kern="1200" dirty="0">
            <a:solidFill>
              <a:schemeClr val="bg1"/>
            </a:solidFill>
          </a:endParaRPr>
        </a:p>
      </dsp:txBody>
      <dsp:txXfrm>
        <a:off x="18277" y="1822191"/>
        <a:ext cx="6656259" cy="337846"/>
      </dsp:txXfrm>
    </dsp:sp>
    <dsp:sp modelId="{FA166AFE-C24F-4798-A3A2-4F7695A1F4EF}">
      <dsp:nvSpPr>
        <dsp:cNvPr id="0" name=""/>
        <dsp:cNvSpPr/>
      </dsp:nvSpPr>
      <dsp:spPr>
        <a:xfrm>
          <a:off x="0" y="2224394"/>
          <a:ext cx="6692813" cy="3744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Jeremy Klemanski, President &amp; CEO, Helio Health</a:t>
          </a:r>
          <a:endParaRPr lang="en-US" sz="1600" kern="1200" dirty="0">
            <a:solidFill>
              <a:schemeClr val="bg1"/>
            </a:solidFill>
          </a:endParaRPr>
        </a:p>
      </dsp:txBody>
      <dsp:txXfrm>
        <a:off x="18277" y="2242671"/>
        <a:ext cx="6656259" cy="337846"/>
      </dsp:txXfrm>
    </dsp:sp>
    <dsp:sp modelId="{36AFF0A6-5214-4581-8374-4D138E8F7B6F}">
      <dsp:nvSpPr>
        <dsp:cNvPr id="0" name=""/>
        <dsp:cNvSpPr/>
      </dsp:nvSpPr>
      <dsp:spPr>
        <a:xfrm>
          <a:off x="0" y="2644874"/>
          <a:ext cx="6692813" cy="374400"/>
        </a:xfrm>
        <a:prstGeom prst="roundRect">
          <a:avLst/>
        </a:prstGeom>
        <a:gradFill rotWithShape="0">
          <a:gsLst>
            <a:gs pos="0">
              <a:schemeClr val="accent2">
                <a:hueOff val="-1695281"/>
                <a:satOff val="-1035"/>
                <a:lumOff val="4044"/>
                <a:alphaOff val="0"/>
                <a:tint val="96000"/>
                <a:lumMod val="100000"/>
              </a:schemeClr>
            </a:gs>
            <a:gs pos="78000">
              <a:schemeClr val="accent2">
                <a:hueOff val="-1695281"/>
                <a:satOff val="-1035"/>
                <a:lumOff val="404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Monica Oss, CEO &amp; Senior Associate, Open Minds</a:t>
          </a:r>
          <a:endParaRPr lang="en-US" sz="1600" kern="1200" dirty="0">
            <a:solidFill>
              <a:schemeClr val="bg1"/>
            </a:solidFill>
          </a:endParaRPr>
        </a:p>
      </dsp:txBody>
      <dsp:txXfrm>
        <a:off x="18277" y="2663151"/>
        <a:ext cx="6656259" cy="337846"/>
      </dsp:txXfrm>
    </dsp:sp>
    <dsp:sp modelId="{F75B7DEA-BE1E-4890-AE7D-570D9617A2A8}">
      <dsp:nvSpPr>
        <dsp:cNvPr id="0" name=""/>
        <dsp:cNvSpPr/>
      </dsp:nvSpPr>
      <dsp:spPr>
        <a:xfrm>
          <a:off x="0" y="3065354"/>
          <a:ext cx="6692813" cy="3744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Penny Greene, Associate Executive Director, Farnham Family Services</a:t>
          </a:r>
          <a:endParaRPr lang="en-US" sz="1600" kern="1200" dirty="0">
            <a:solidFill>
              <a:schemeClr val="bg1"/>
            </a:solidFill>
          </a:endParaRPr>
        </a:p>
      </dsp:txBody>
      <dsp:txXfrm>
        <a:off x="18277" y="3083631"/>
        <a:ext cx="6656259" cy="337846"/>
      </dsp:txXfrm>
    </dsp:sp>
    <dsp:sp modelId="{9E258F34-87F7-46F3-A54C-C2D5961F1E47}">
      <dsp:nvSpPr>
        <dsp:cNvPr id="0" name=""/>
        <dsp:cNvSpPr/>
      </dsp:nvSpPr>
      <dsp:spPr>
        <a:xfrm>
          <a:off x="0" y="3485834"/>
          <a:ext cx="6692813" cy="374400"/>
        </a:xfrm>
        <a:prstGeom prst="roundRect">
          <a:avLst/>
        </a:prstGeom>
        <a:gradFill rotWithShape="0">
          <a:gsLst>
            <a:gs pos="0">
              <a:schemeClr val="accent2">
                <a:hueOff val="-2373394"/>
                <a:satOff val="-1449"/>
                <a:lumOff val="5662"/>
                <a:alphaOff val="0"/>
                <a:tint val="96000"/>
                <a:lumMod val="100000"/>
              </a:schemeClr>
            </a:gs>
            <a:gs pos="78000">
              <a:schemeClr val="accent2">
                <a:hueOff val="-2373394"/>
                <a:satOff val="-1449"/>
                <a:lumOff val="566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Sherry Tucker, CEO, WellLife Network</a:t>
          </a:r>
          <a:endParaRPr lang="en-US" sz="1600" kern="1200" dirty="0">
            <a:solidFill>
              <a:schemeClr val="bg1"/>
            </a:solidFill>
          </a:endParaRPr>
        </a:p>
      </dsp:txBody>
      <dsp:txXfrm>
        <a:off x="18277" y="3504111"/>
        <a:ext cx="6656259" cy="337846"/>
      </dsp:txXfrm>
    </dsp:sp>
    <dsp:sp modelId="{A6927A2A-8FEA-45C9-829B-C3203A308AAD}">
      <dsp:nvSpPr>
        <dsp:cNvPr id="0" name=""/>
        <dsp:cNvSpPr/>
      </dsp:nvSpPr>
      <dsp:spPr>
        <a:xfrm>
          <a:off x="0" y="3906315"/>
          <a:ext cx="6692813" cy="3744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b="0" i="0" kern="1200" baseline="0">
              <a:solidFill>
                <a:schemeClr val="bg1"/>
              </a:solidFill>
            </a:rPr>
            <a:t>Fern Zagor, Principal, Fern Zagor Consulting</a:t>
          </a:r>
          <a:endParaRPr lang="en-US" sz="1600" kern="1200" dirty="0">
            <a:solidFill>
              <a:schemeClr val="bg1"/>
            </a:solidFill>
          </a:endParaRPr>
        </a:p>
      </dsp:txBody>
      <dsp:txXfrm>
        <a:off x="18277" y="3924592"/>
        <a:ext cx="6656259"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5648FC-99AC-4F1F-AD1F-E8EB07BBE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BAE2-C08A-41C6-843F-8D669C9B8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678C62-CF23-4377-B689-B4FBEAA5E39B}" type="datetimeFigureOut">
              <a:rPr lang="en-US" smtClean="0"/>
              <a:t>11/2/2021</a:t>
            </a:fld>
            <a:endParaRPr lang="en-US"/>
          </a:p>
        </p:txBody>
      </p:sp>
      <p:sp>
        <p:nvSpPr>
          <p:cNvPr id="4" name="Footer Placeholder 3">
            <a:extLst>
              <a:ext uri="{FF2B5EF4-FFF2-40B4-BE49-F238E27FC236}">
                <a16:creationId xmlns:a16="http://schemas.microsoft.com/office/drawing/2014/main" id="{54884063-8459-44C2-A33F-1AE10C7B6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535284-B003-40B2-8674-2D377C789C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B9C6B-1421-47E0-9DA3-3B1C4909431B}" type="slidenum">
              <a:rPr lang="en-US" smtClean="0"/>
              <a:t>‹#›</a:t>
            </a:fld>
            <a:endParaRPr lang="en-US"/>
          </a:p>
        </p:txBody>
      </p:sp>
    </p:spTree>
    <p:extLst>
      <p:ext uri="{BB962C8B-B14F-4D97-AF65-F5344CB8AC3E}">
        <p14:creationId xmlns:p14="http://schemas.microsoft.com/office/powerpoint/2010/main" val="195003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3022A-5227-4BB3-9796-1C24DBA12B6E}"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EF89F-6395-47AA-AA6B-8F31BA0E9116}" type="slidenum">
              <a:rPr lang="en-US" smtClean="0"/>
              <a:t>‹#›</a:t>
            </a:fld>
            <a:endParaRPr lang="en-US"/>
          </a:p>
        </p:txBody>
      </p:sp>
    </p:spTree>
    <p:extLst>
      <p:ext uri="{BB962C8B-B14F-4D97-AF65-F5344CB8AC3E}">
        <p14:creationId xmlns:p14="http://schemas.microsoft.com/office/powerpoint/2010/main" val="221619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pic>
        <p:nvPicPr>
          <p:cNvPr id="18" name="Picture 17" descr="Logo, company name&#10;&#10;Description automatically generated">
            <a:extLst>
              <a:ext uri="{FF2B5EF4-FFF2-40B4-BE49-F238E27FC236}">
                <a16:creationId xmlns:a16="http://schemas.microsoft.com/office/drawing/2014/main" id="{B9273669-3A2A-4D20-822F-54FFAB79C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28" name="Picture 27" descr="Shape&#10;&#10;Description automatically generated">
            <a:extLst>
              <a:ext uri="{FF2B5EF4-FFF2-40B4-BE49-F238E27FC236}">
                <a16:creationId xmlns:a16="http://schemas.microsoft.com/office/drawing/2014/main" id="{38B03D9B-A73D-42F7-A71E-492077D97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65033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12200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24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8915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327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49706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26259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74030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413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1752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2086D-670B-4767-B9FB-79A7F93744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276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2086D-670B-4767-B9FB-79A7F937443B}"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25631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82086D-670B-4767-B9FB-79A7F937443B}"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413614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2086D-670B-4767-B9FB-79A7F937443B}"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63657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2086D-670B-4767-B9FB-79A7F93744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196898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
        <p:nvSpPr>
          <p:cNvPr id="5" name="Date Placeholder 4"/>
          <p:cNvSpPr>
            <a:spLocks noGrp="1"/>
          </p:cNvSpPr>
          <p:nvPr>
            <p:ph type="dt" sz="half" idx="10"/>
          </p:nvPr>
        </p:nvSpPr>
        <p:spPr/>
        <p:txBody>
          <a:bodyPr/>
          <a:lstStyle/>
          <a:p>
            <a:fld id="{CA82086D-670B-4767-B9FB-79A7F937443B}" type="datetimeFigureOut">
              <a:rPr lang="en-US" smtClean="0"/>
              <a:t>11/2/2021</a:t>
            </a:fld>
            <a:endParaRPr lang="en-US"/>
          </a:p>
        </p:txBody>
      </p:sp>
    </p:spTree>
    <p:extLst>
      <p:ext uri="{BB962C8B-B14F-4D97-AF65-F5344CB8AC3E}">
        <p14:creationId xmlns:p14="http://schemas.microsoft.com/office/powerpoint/2010/main" val="26558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82086D-670B-4767-B9FB-79A7F937443B}" type="datetimeFigureOut">
              <a:rPr lang="en-US" smtClean="0"/>
              <a:t>11/2/2021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441F2E-1A66-4DCC-90D7-ED07734DF7C7}" type="slidenum">
              <a:rPr lang="en-US" smtClean="0"/>
              <a:t>‹#›</a:t>
            </a:fld>
            <a:endParaRPr lang="en-US"/>
          </a:p>
        </p:txBody>
      </p:sp>
      <p:pic>
        <p:nvPicPr>
          <p:cNvPr id="14" name="Picture 13" descr="Logo, company name&#10;&#10;Description automatically generated">
            <a:extLst>
              <a:ext uri="{FF2B5EF4-FFF2-40B4-BE49-F238E27FC236}">
                <a16:creationId xmlns:a16="http://schemas.microsoft.com/office/drawing/2014/main" id="{53204EF3-51EA-4565-9036-40612B2FD36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6" name="Picture 15" descr="Shape&#10;&#10;Description automatically generated">
            <a:extLst>
              <a:ext uri="{FF2B5EF4-FFF2-40B4-BE49-F238E27FC236}">
                <a16:creationId xmlns:a16="http://schemas.microsoft.com/office/drawing/2014/main" id="{50D1960F-74F1-4516-A39A-4BB66546BDC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23512844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5667-4F77-4946-BF61-6916A96652BE}"/>
              </a:ext>
            </a:extLst>
          </p:cNvPr>
          <p:cNvSpPr>
            <a:spLocks noGrp="1"/>
          </p:cNvSpPr>
          <p:nvPr>
            <p:ph type="ctrTitle"/>
          </p:nvPr>
        </p:nvSpPr>
        <p:spPr>
          <a:xfrm>
            <a:off x="847725" y="2404534"/>
            <a:ext cx="8426278" cy="1646302"/>
          </a:xfrm>
        </p:spPr>
        <p:txBody>
          <a:bodyPr/>
          <a:lstStyle/>
          <a:p>
            <a:r>
              <a:rPr lang="en-US" dirty="0"/>
              <a:t>Strategic Partnerships - The Real-Life Stories</a:t>
            </a:r>
          </a:p>
        </p:txBody>
      </p:sp>
      <p:sp>
        <p:nvSpPr>
          <p:cNvPr id="3" name="Subtitle 2">
            <a:extLst>
              <a:ext uri="{FF2B5EF4-FFF2-40B4-BE49-F238E27FC236}">
                <a16:creationId xmlns:a16="http://schemas.microsoft.com/office/drawing/2014/main" id="{C82195D2-A5AC-4BBA-9D57-A18C5DC0446F}"/>
              </a:ext>
            </a:extLst>
          </p:cNvPr>
          <p:cNvSpPr>
            <a:spLocks noGrp="1"/>
          </p:cNvSpPr>
          <p:nvPr>
            <p:ph type="subTitle" idx="1"/>
          </p:nvPr>
        </p:nvSpPr>
        <p:spPr/>
        <p:txBody>
          <a:bodyPr/>
          <a:lstStyle/>
          <a:p>
            <a:r>
              <a:rPr lang="en-US" dirty="0"/>
              <a:t>Wednesday</a:t>
            </a:r>
            <a:r>
              <a:rPr lang="en-US"/>
              <a:t>, October 20, 2021</a:t>
            </a:r>
            <a:endParaRPr lang="en-US" dirty="0"/>
          </a:p>
        </p:txBody>
      </p:sp>
    </p:spTree>
    <p:extLst>
      <p:ext uri="{BB962C8B-B14F-4D97-AF65-F5344CB8AC3E}">
        <p14:creationId xmlns:p14="http://schemas.microsoft.com/office/powerpoint/2010/main" val="93763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John MacIntosh</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400174"/>
            <a:ext cx="6536266" cy="4848225"/>
          </a:xfrm>
        </p:spPr>
        <p:txBody>
          <a:bodyPr vert="horz" lIns="91440" tIns="45720" rIns="91440" bIns="45720" rtlCol="0">
            <a:normAutofit/>
          </a:bodyPr>
          <a:lstStyle/>
          <a:p>
            <a:pPr>
              <a:spcBef>
                <a:spcPts val="0"/>
              </a:spcBef>
            </a:pPr>
            <a:r>
              <a:rPr lang="en-US" sz="1800" dirty="0">
                <a:effectLst/>
                <a:latin typeface="Calibri" panose="020F0502020204030204" pitchFamily="34" charset="0"/>
                <a:cs typeface="Calibri" panose="020F0502020204030204" pitchFamily="34" charset="0"/>
              </a:rPr>
              <a:t>John </a:t>
            </a:r>
            <a:r>
              <a:rPr lang="en-US" sz="1800">
                <a:effectLst/>
                <a:latin typeface="Calibri" panose="020F0502020204030204" pitchFamily="34" charset="0"/>
                <a:cs typeface="Calibri" panose="020F0502020204030204" pitchFamily="34" charset="0"/>
              </a:rPr>
              <a:t>MacIntosh is </a:t>
            </a:r>
            <a:r>
              <a:rPr lang="en-US" sz="1800" dirty="0">
                <a:effectLst/>
                <a:latin typeface="Calibri" panose="020F0502020204030204" pitchFamily="34" charset="0"/>
                <a:cs typeface="Calibri" panose="020F0502020204030204" pitchFamily="34" charset="0"/>
              </a:rPr>
              <a:t>the Managing Partner of </a:t>
            </a:r>
            <a:r>
              <a:rPr lang="en-US" sz="1800" dirty="0" err="1">
                <a:effectLst/>
                <a:latin typeface="Calibri" panose="020F0502020204030204" pitchFamily="34" charset="0"/>
                <a:cs typeface="Calibri" panose="020F0502020204030204" pitchFamily="34" charset="0"/>
              </a:rPr>
              <a:t>SeaChange</a:t>
            </a:r>
            <a:r>
              <a:rPr lang="en-US" sz="1800" dirty="0">
                <a:effectLst/>
                <a:latin typeface="Calibri" panose="020F0502020204030204" pitchFamily="34" charset="0"/>
                <a:cs typeface="Calibri" panose="020F0502020204030204" pitchFamily="34" charset="0"/>
              </a:rPr>
              <a:t> Capital Partners which helps nonprofits work through complex financial and organizational challenges by providing grants, loans and consulting. Since 2009, </a:t>
            </a:r>
            <a:r>
              <a:rPr lang="en-US" sz="1800" dirty="0" err="1">
                <a:effectLst/>
                <a:latin typeface="Calibri" panose="020F0502020204030204" pitchFamily="34" charset="0"/>
                <a:cs typeface="Calibri" panose="020F0502020204030204" pitchFamily="34" charset="0"/>
              </a:rPr>
              <a:t>SeaChange</a:t>
            </a:r>
            <a:r>
              <a:rPr lang="en-US" sz="1800" dirty="0">
                <a:effectLst/>
                <a:latin typeface="Calibri" panose="020F0502020204030204" pitchFamily="34" charset="0"/>
                <a:cs typeface="Calibri" panose="020F0502020204030204" pitchFamily="34" charset="0"/>
              </a:rPr>
              <a:t> has supported hundreds of nonprofit leaders – with grants, pro-bono consulting and referrals – explore various forms of sustained collaboration including mergers, JVs, back-office sharing, etc. John has been directly involved in more that 500 explorations and 200+ grants. Prior to joining </a:t>
            </a:r>
            <a:r>
              <a:rPr lang="en-US" sz="1800" dirty="0" err="1">
                <a:effectLst/>
                <a:latin typeface="Calibri" panose="020F0502020204030204" pitchFamily="34" charset="0"/>
                <a:cs typeface="Calibri" panose="020F0502020204030204" pitchFamily="34" charset="0"/>
              </a:rPr>
              <a:t>SeaChange</a:t>
            </a:r>
            <a:r>
              <a:rPr lang="en-US" sz="1800" dirty="0">
                <a:effectLst/>
                <a:latin typeface="Calibri" panose="020F0502020204030204" pitchFamily="34" charset="0"/>
                <a:cs typeface="Calibri" panose="020F0502020204030204" pitchFamily="34" charset="0"/>
              </a:rPr>
              <a:t> in 2008, John was a partner at Warburg Pincus in that global private equity firm’s New York, Tokyo, and London offices. Earlier in his career John worked as a software engineer and a management consultant. John has a BSE from Princeton University and an MSc in Philosophy and Public Policy from the London School of Economics. In conjunction with his role at </a:t>
            </a:r>
            <a:r>
              <a:rPr lang="en-US" sz="1800" dirty="0" err="1">
                <a:effectLst/>
                <a:latin typeface="Calibri" panose="020F0502020204030204" pitchFamily="34" charset="0"/>
                <a:cs typeface="Calibri" panose="020F0502020204030204" pitchFamily="34" charset="0"/>
              </a:rPr>
              <a:t>SeaChange</a:t>
            </a:r>
            <a:r>
              <a:rPr lang="en-US" sz="1800" dirty="0">
                <a:effectLst/>
                <a:latin typeface="Calibri" panose="020F0502020204030204" pitchFamily="34" charset="0"/>
                <a:cs typeface="Calibri" panose="020F0502020204030204" pitchFamily="34" charset="0"/>
              </a:rPr>
              <a:t>, he serves as an observer on a number of nonprofit boards and is a trustee of the John Jay Foundation, the Brooklyn Heights Association, and the Putney School.</a:t>
            </a:r>
            <a:endParaRPr lang="en-US" sz="1600" dirty="0">
              <a:effectLst/>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524" r="9524"/>
          <a:stretch/>
        </p:blipFill>
        <p:spPr>
          <a:xfrm>
            <a:off x="7799814" y="1400174"/>
            <a:ext cx="3145536" cy="3882362"/>
          </a:xfrm>
          <a:prstGeom prst="rect">
            <a:avLst/>
          </a:prstGeom>
        </p:spPr>
      </p:pic>
    </p:spTree>
    <p:extLst>
      <p:ext uri="{BB962C8B-B14F-4D97-AF65-F5344CB8AC3E}">
        <p14:creationId xmlns:p14="http://schemas.microsoft.com/office/powerpoint/2010/main" val="74391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638175"/>
          </a:xfrm>
        </p:spPr>
        <p:txBody>
          <a:bodyPr vert="horz" lIns="91440" tIns="45720" rIns="91440" bIns="45720" rtlCol="0" anchor="t">
            <a:normAutofit fontScale="90000"/>
          </a:bodyPr>
          <a:lstStyle/>
          <a:p>
            <a:r>
              <a:rPr lang="en-US" sz="3600" dirty="0"/>
              <a:t>Keith Little</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247774"/>
            <a:ext cx="6536266" cy="5267325"/>
          </a:xfrm>
        </p:spPr>
        <p:txBody>
          <a:bodyPr vert="horz" lIns="91440" tIns="45720" rIns="91440" bIns="45720" rtlCol="0">
            <a:normAutofit lnSpcReduction="10000"/>
          </a:bodyPr>
          <a:lstStyle/>
          <a:p>
            <a:r>
              <a:rPr lang="en-US" sz="1600" dirty="0">
                <a:effectLst/>
                <a:latin typeface="Calibri" panose="020F0502020204030204" pitchFamily="34" charset="0"/>
                <a:cs typeface="Calibri" panose="020F0502020204030204" pitchFamily="34" charset="0"/>
              </a:rPr>
              <a:t>Keith M. Little was appointed President &amp; CEO of SCO Family of Services on January 1, 2018. In this role, he is responsible for oversight of the agency’s extensive continuum of residential and community-based child welfare, early childhood, youth development, family support, special needs, and homeless services. </a:t>
            </a:r>
          </a:p>
          <a:p>
            <a:r>
              <a:rPr lang="en-US" sz="1600" dirty="0">
                <a:effectLst/>
                <a:latin typeface="Calibri" panose="020F0502020204030204" pitchFamily="34" charset="0"/>
                <a:cs typeface="Calibri" panose="020F0502020204030204" pitchFamily="34" charset="0"/>
              </a:rPr>
              <a:t>A hands-on leader with over 30 years of experience at state, city, and nonprofit organizations, Mr. Little brings considerable expertise in the provision of mental health, health care, child welfare, and juvenile justice programs. </a:t>
            </a:r>
          </a:p>
          <a:p>
            <a:r>
              <a:rPr lang="en-US" sz="1600" dirty="0">
                <a:effectLst/>
                <a:latin typeface="Calibri" panose="020F0502020204030204" pitchFamily="34" charset="0"/>
                <a:cs typeface="Calibri" panose="020F0502020204030204" pitchFamily="34" charset="0"/>
              </a:rPr>
              <a:t>He has held senior organizational and program leadership positions at the New York State Office of Mental Health.  He served as Associate Commissioner and Deputy Director at OMH, where he was responsible for the oversight of State Operations.</a:t>
            </a:r>
          </a:p>
          <a:p>
            <a:r>
              <a:rPr lang="en-US" sz="1600" dirty="0">
                <a:effectLst/>
                <a:latin typeface="Calibri" panose="020F0502020204030204" pitchFamily="34" charset="0"/>
                <a:cs typeface="Calibri" panose="020F0502020204030204" pitchFamily="34" charset="0"/>
              </a:rPr>
              <a:t>His experience includes posts at the Jewish Board of Family and Children’s Services and the New York City Department of Health. Mr. Little earned an MPA from Baruch College, City University of New York, and a bachelor’s degree from University of Bridgeport. He sits on the Boards of Directors of COFCCA; the Collaboration of Children and Families (CCF); the Priority and Strategy Council for the Human Services Council; Intellectual and Developmentally Disabled Child Welfare Collaboration; and the Black Agency Executives.</a:t>
            </a: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684" b="3684"/>
          <a:stretch/>
        </p:blipFill>
        <p:spPr>
          <a:xfrm>
            <a:off x="7790289" y="1574801"/>
            <a:ext cx="3145536" cy="3882362"/>
          </a:xfrm>
          <a:prstGeom prst="rect">
            <a:avLst/>
          </a:prstGeom>
        </p:spPr>
      </p:pic>
    </p:spTree>
    <p:extLst>
      <p:ext uri="{BB962C8B-B14F-4D97-AF65-F5344CB8AC3E}">
        <p14:creationId xmlns:p14="http://schemas.microsoft.com/office/powerpoint/2010/main" val="352208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Sherry Tucker</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a:bodyPr>
          <a:lstStyle/>
          <a:p>
            <a:r>
              <a:rPr lang="en-US" sz="1900" dirty="0">
                <a:effectLst/>
                <a:latin typeface="Calibri" panose="020F0502020204030204" pitchFamily="34" charset="0"/>
                <a:cs typeface="Calibri" panose="020F0502020204030204" pitchFamily="34" charset="0"/>
              </a:rPr>
              <a:t>Sherry Tucker began her career at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in 2010 as a financial consultant. She helped lead the effort to bring the organization to a place of financial stability. In 2015 Sherry accepted the Chief Financial Officer/Senior Vice President position and was instrumental in coordinating the efforts to merge three behavioral health agencies, PSCH, Pederson-</a:t>
            </a:r>
            <a:r>
              <a:rPr lang="en-US" sz="1900" dirty="0" err="1">
                <a:effectLst/>
                <a:latin typeface="Calibri" panose="020F0502020204030204" pitchFamily="34" charset="0"/>
                <a:cs typeface="Calibri" panose="020F0502020204030204" pitchFamily="34" charset="0"/>
              </a:rPr>
              <a:t>Krag</a:t>
            </a:r>
            <a:r>
              <a:rPr lang="en-US" sz="1900" dirty="0">
                <a:effectLst/>
                <a:latin typeface="Calibri" panose="020F0502020204030204" pitchFamily="34" charset="0"/>
                <a:cs typeface="Calibri" panose="020F0502020204030204" pitchFamily="34" charset="0"/>
              </a:rPr>
              <a:t> Center, and Peninsula Counseling Center into one organization. She also rebranded the newly formed entity to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On July 1, 2018 Sherry assumed the responsibility of CEO of the Agency. Today,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one of the largest regional behavioral health nonprofits in New York City and Long Island, provides life-changing services to 25,000 vulnerable individuals and families each year.</a:t>
            </a:r>
            <a:endParaRPr lang="en-US" sz="1800" dirty="0">
              <a:effectLst/>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651" r="9651"/>
          <a:stretch/>
        </p:blipFill>
        <p:spPr>
          <a:xfrm>
            <a:off x="7828389" y="1574801"/>
            <a:ext cx="3145536" cy="3882362"/>
          </a:xfrm>
          <a:prstGeom prst="rect">
            <a:avLst/>
          </a:prstGeom>
        </p:spPr>
      </p:pic>
    </p:spTree>
    <p:extLst>
      <p:ext uri="{BB962C8B-B14F-4D97-AF65-F5344CB8AC3E}">
        <p14:creationId xmlns:p14="http://schemas.microsoft.com/office/powerpoint/2010/main" val="87904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Robert </a:t>
            </a:r>
            <a:r>
              <a:rPr lang="en-US" sz="3600" dirty="0" err="1"/>
              <a:t>Hettenbach</a:t>
            </a:r>
            <a:endParaRPr lang="en-US" sz="3600" dirty="0"/>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3" y="1209040"/>
            <a:ext cx="7141529" cy="5537200"/>
          </a:xfrm>
        </p:spPr>
        <p:txBody>
          <a:bodyPr vert="horz" lIns="91440" tIns="45720" rIns="91440" bIns="45720" rtlCol="0">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Robert </a:t>
            </a:r>
            <a:r>
              <a:rPr lang="en-US" dirty="0" err="1">
                <a:effectLst/>
                <a:latin typeface="Calibri" panose="020F0502020204030204" pitchFamily="34" charset="0"/>
                <a:ea typeface="Calibri" panose="020F0502020204030204" pitchFamily="34" charset="0"/>
                <a:cs typeface="Times New Roman" panose="02020603050405020304" pitchFamily="18" charset="0"/>
              </a:rPr>
              <a:t>Hettenbach</a:t>
            </a:r>
            <a:r>
              <a:rPr lang="en-US" dirty="0">
                <a:effectLst/>
                <a:latin typeface="Calibri" panose="020F0502020204030204" pitchFamily="34" charset="0"/>
                <a:ea typeface="Calibri" panose="020F0502020204030204" pitchFamily="34" charset="0"/>
                <a:cs typeface="Times New Roman" panose="02020603050405020304" pitchFamily="18" charset="0"/>
              </a:rPr>
              <a:t> is a healthcare executive with over 4 decades of experience in business, government, hospitals, health systems, and community-based organizations. Current activities focus on enhancing strategy, performance, and viability of community-based organizations and their integration with the larger system.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He introduced the use of computers to analyze demographic and performance data to clients including Mobil Oil, NY Yankees, the Equitable Life Assurance Company, NY Telephone, and South Beach Psychiatric Center, where he began his journey in healthcare.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Mr. </a:t>
            </a:r>
            <a:r>
              <a:rPr lang="en-US" dirty="0" err="1">
                <a:effectLst/>
                <a:latin typeface="Calibri" panose="020F0502020204030204" pitchFamily="34" charset="0"/>
                <a:ea typeface="Calibri" panose="020F0502020204030204" pitchFamily="34" charset="0"/>
                <a:cs typeface="Times New Roman" panose="02020603050405020304" pitchFamily="18" charset="0"/>
              </a:rPr>
              <a:t>Hettenbach’s</a:t>
            </a:r>
            <a:r>
              <a:rPr lang="en-US" dirty="0">
                <a:effectLst/>
                <a:latin typeface="Calibri" panose="020F0502020204030204" pitchFamily="34" charset="0"/>
                <a:ea typeface="Calibri" panose="020F0502020204030204" pitchFamily="34" charset="0"/>
                <a:cs typeface="Times New Roman" panose="02020603050405020304" pitchFamily="18" charset="0"/>
              </a:rPr>
              <a:t> work at the NYS Office of Mental Health included hospital leadership at the Bronx and Kings Park Psychiatric Centers and NYC Regional Director managing state operations and city-state-federal inter-governmental agreements on Veterans, homelessness, hospital overcrowding, and the state’s Community Re-Investment act.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At Northwell Health, he was Forest Hills Hospital Executive Director, interim CEO at Peconic Bay Medical Center, system-wide Chief Operating Officer of Behavioral Health Services, and developed Hillside Behavioral Health IPA and LIJ’s network of primary care and medical specialty IPAs.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Mr. </a:t>
            </a:r>
            <a:r>
              <a:rPr lang="en-US" dirty="0" err="1">
                <a:effectLst/>
                <a:latin typeface="Calibri" panose="020F0502020204030204" pitchFamily="34" charset="0"/>
                <a:ea typeface="Calibri" panose="020F0502020204030204" pitchFamily="34" charset="0"/>
                <a:cs typeface="Times New Roman" panose="02020603050405020304" pitchFamily="18" charset="0"/>
              </a:rPr>
              <a:t>Hettenbach</a:t>
            </a:r>
            <a:r>
              <a:rPr lang="en-US" dirty="0">
                <a:effectLst/>
                <a:latin typeface="Calibri" panose="020F0502020204030204" pitchFamily="34" charset="0"/>
                <a:ea typeface="Calibri" panose="020F0502020204030204" pitchFamily="34" charset="0"/>
                <a:cs typeface="Times New Roman" panose="02020603050405020304" pitchFamily="18" charset="0"/>
              </a:rPr>
              <a:t> was President of Well Life Network, founder and board member of Coordinated Behavioral Care, and founder and board chair of Advanced Health Network IPA, Long Island’s largest behavioral health network.</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He lead NQP LLC created by Northwell, Catholic Health Services, and </a:t>
            </a:r>
            <a:r>
              <a:rPr lang="en-US" dirty="0" err="1">
                <a:effectLst/>
                <a:latin typeface="Calibri" panose="020F0502020204030204" pitchFamily="34" charset="0"/>
                <a:ea typeface="Calibri" panose="020F0502020204030204" pitchFamily="34" charset="0"/>
                <a:cs typeface="Times New Roman" panose="02020603050405020304" pitchFamily="18" charset="0"/>
              </a:rPr>
              <a:t>NuHealth</a:t>
            </a:r>
            <a:r>
              <a:rPr lang="en-US" dirty="0">
                <a:effectLst/>
                <a:latin typeface="Calibri" panose="020F0502020204030204" pitchFamily="34" charset="0"/>
                <a:ea typeface="Calibri" panose="020F0502020204030204" pitchFamily="34" charset="0"/>
                <a:cs typeface="Times New Roman" panose="02020603050405020304" pitchFamily="18" charset="0"/>
              </a:rPr>
              <a:t> for DSRIP, engaging providers to enhance services in Nassau and Queens counties.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He is on the Board of Directors of Well Life Network and the Mental Health Association of Nassau County.</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Throughout his career, Mr. </a:t>
            </a:r>
            <a:r>
              <a:rPr lang="en-US" dirty="0" err="1">
                <a:effectLst/>
                <a:latin typeface="Calibri" panose="020F0502020204030204" pitchFamily="34" charset="0"/>
                <a:ea typeface="Calibri" panose="020F0502020204030204" pitchFamily="34" charset="0"/>
                <a:cs typeface="Times New Roman" panose="02020603050405020304" pitchFamily="18" charset="0"/>
              </a:rPr>
              <a:t>Hettenbach</a:t>
            </a:r>
            <a:r>
              <a:rPr lang="en-US" dirty="0">
                <a:effectLst/>
                <a:latin typeface="Calibri" panose="020F0502020204030204" pitchFamily="34" charset="0"/>
                <a:ea typeface="Calibri" panose="020F0502020204030204" pitchFamily="34" charset="0"/>
                <a:cs typeface="Times New Roman" panose="02020603050405020304" pitchFamily="18" charset="0"/>
              </a:rPr>
              <a:t> has addressed the quality of care for underserved and diverse populations and enhanced clinical, service, and financial performance through patient and staff engagement, staff training and empowerment, transparency, and accountability.</a:t>
            </a:r>
          </a:p>
        </p:txBody>
      </p:sp>
      <p:pic>
        <p:nvPicPr>
          <p:cNvPr id="10" name="Picture 9" descr="A person in a suit and tie&#10;&#10;Description automatically generated with medium confidence">
            <a:extLst>
              <a:ext uri="{FF2B5EF4-FFF2-40B4-BE49-F238E27FC236}">
                <a16:creationId xmlns:a16="http://schemas.microsoft.com/office/drawing/2014/main" id="{266E483D-407D-41B1-9681-C1F42718B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8861" y="1512808"/>
            <a:ext cx="3658631" cy="3658631"/>
          </a:xfrm>
          <a:prstGeom prst="rect">
            <a:avLst/>
          </a:prstGeom>
        </p:spPr>
      </p:pic>
    </p:spTree>
    <p:extLst>
      <p:ext uri="{BB962C8B-B14F-4D97-AF65-F5344CB8AC3E}">
        <p14:creationId xmlns:p14="http://schemas.microsoft.com/office/powerpoint/2010/main" val="383806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t>Ron Colavito</a:t>
            </a:r>
            <a:endParaRPr lang="en-US" sz="3600" dirty="0"/>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Colavito</a:t>
            </a:r>
            <a:r>
              <a:rPr lang="en-US" sz="1800" dirty="0">
                <a:effectLst/>
                <a:latin typeface="Calibri" panose="020F0502020204030204" pitchFamily="34" charset="0"/>
                <a:ea typeface="Calibri" panose="020F0502020204030204" pitchFamily="34" charset="0"/>
                <a:cs typeface="Times New Roman" panose="02020603050405020304" pitchFamily="18" charset="0"/>
              </a:rPr>
              <a:t> joined Access: Supports for Living in 2003 as a cost accountant before being promoted to Comptroller in 2009, then Senior Vice President of Industrial Operations and Program Services in 2014. In February 2015, Ron became Access’s Chief Operating Officer, and Executive Vice President &amp; COO in October 2017. In 2019, Ron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Colavito</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became the fifth Chief Executive Officer in the agency’s 55 year history.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Ron is Access’s President &amp; CEO, leading a team of over 1,500 dedicated staff providing supports and services to more than 11,000 adults and children with a range of needs, including mental health and intellectual and developmental disabilities, throughout the Hudson Valley. Ron is also President of The Guidance Center of Westchester, an affiliate of Access.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Ron serves on the Boards of: The Coalition for Behavioral Health; NYDA; CBHS, Inc.; New York Alliance for Inclusion and Innovation; Care Design NY; the Newburgh Armory Unity Center; Hudson Valley Economic Development Corporation, where he serves on the Executive Committee; NYIN, where he serves as Secretary; and NYIN IPA, where he serves as Vice-Chair.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 holds a Bachelor of Science in Accounting from SUNY Geneseo and an MBA in Healthcare Management from Quinnipiac University.</a:t>
            </a:r>
          </a:p>
        </p:txBody>
      </p:sp>
      <p:pic>
        <p:nvPicPr>
          <p:cNvPr id="5" name="Picture 4" descr="A person wearing glasses and a suit&#10;&#10;Description automatically generated with medium confidence">
            <a:extLst>
              <a:ext uri="{FF2B5EF4-FFF2-40B4-BE49-F238E27FC236}">
                <a16:creationId xmlns:a16="http://schemas.microsoft.com/office/drawing/2014/main" id="{AED51DE7-7662-4110-93B3-38F0B7555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863" y="1528287"/>
            <a:ext cx="3147087" cy="3845718"/>
          </a:xfrm>
          <a:prstGeom prst="rect">
            <a:avLst/>
          </a:prstGeom>
        </p:spPr>
      </p:pic>
    </p:spTree>
    <p:extLst>
      <p:ext uri="{BB962C8B-B14F-4D97-AF65-F5344CB8AC3E}">
        <p14:creationId xmlns:p14="http://schemas.microsoft.com/office/powerpoint/2010/main" val="273845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Elizabeth Perez</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400174"/>
            <a:ext cx="6536266" cy="4848225"/>
          </a:xfrm>
        </p:spPr>
        <p:txBody>
          <a:bodyPr vert="horz" lIns="91440" tIns="45720" rIns="91440" bIns="45720" rtlCol="0">
            <a:normAutofit/>
          </a:bodyPr>
          <a:lstStyle/>
          <a:p>
            <a:pPr>
              <a:spcBef>
                <a:spcPts val="0"/>
              </a:spcBef>
            </a:pPr>
            <a:r>
              <a:rPr lang="en-US" sz="1800" dirty="0">
                <a:effectLst/>
                <a:latin typeface="Calibri" panose="020F0502020204030204" pitchFamily="34" charset="0"/>
                <a:cs typeface="Calibri" panose="020F0502020204030204" pitchFamily="34" charset="0"/>
              </a:rPr>
              <a:t>Since 2019, Elizabeth Perez has served as the Compliance Officer and Counsel at East Harlem Council for Human Services.  A member of the Council's executive staff, she is responsible for ensuring compliance with laws and regulations applicable to the Council's health center, head start and senior center programs.  In her prior role as Legal Director at Lawyers Alliance for New York, Ms. Perez oversaw the provision of pro bono legal services to nonprofits across New York City. In her 13 years of service as a public interest attorney, Ms. Perez has aimed to support organizations addressing equity and quality of life for all New Yorkers, and she is especially passionate about access to quality health care.  She received her J.D. from Columbia University School of Law in 2004, an LL.M. from the University of London in 2004, and a B.A. from Texas A&amp;M University in 2000.</a:t>
            </a:r>
            <a:endParaRPr lang="en-US" sz="1600" dirty="0">
              <a:effectLst/>
              <a:latin typeface="Calibri" panose="020F0502020204030204" pitchFamily="34" charset="0"/>
              <a:cs typeface="Calibri" panose="020F0502020204030204" pitchFamily="34" charset="0"/>
            </a:endParaRPr>
          </a:p>
        </p:txBody>
      </p:sp>
      <p:pic>
        <p:nvPicPr>
          <p:cNvPr id="8" name="Picture 7" descr="A picture containing person, wall, indoor, green&#10;&#10;Description automatically generated">
            <a:extLst>
              <a:ext uri="{FF2B5EF4-FFF2-40B4-BE49-F238E27FC236}">
                <a16:creationId xmlns:a16="http://schemas.microsoft.com/office/drawing/2014/main" id="{E8BD8AAE-AB2F-4430-A458-7442CA4D8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814" y="1400174"/>
            <a:ext cx="3091705" cy="4060781"/>
          </a:xfrm>
          <a:prstGeom prst="rect">
            <a:avLst/>
          </a:prstGeom>
        </p:spPr>
      </p:pic>
    </p:spTree>
    <p:extLst>
      <p:ext uri="{BB962C8B-B14F-4D97-AF65-F5344CB8AC3E}">
        <p14:creationId xmlns:p14="http://schemas.microsoft.com/office/powerpoint/2010/main" val="155381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600" dirty="0"/>
              <a:t>QUESTIONS</a:t>
            </a:r>
          </a:p>
        </p:txBody>
      </p:sp>
      <p:pic>
        <p:nvPicPr>
          <p:cNvPr id="16" name="Graphic 37" descr="Help">
            <a:extLst>
              <a:ext uri="{FF2B5EF4-FFF2-40B4-BE49-F238E27FC236}">
                <a16:creationId xmlns:a16="http://schemas.microsoft.com/office/drawing/2014/main" id="{40B6BF58-0BAD-420D-9C1E-588393E0F9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94982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671869" cy="4093028"/>
          </a:xfrm>
        </p:spPr>
        <p:txBody>
          <a:bodyPr anchor="ctr">
            <a:normAutofit/>
          </a:bodyPr>
          <a:lstStyle/>
          <a:p>
            <a:r>
              <a:rPr lang="en-US" sz="4400">
                <a:solidFill>
                  <a:schemeClr val="accent1">
                    <a:lumMod val="75000"/>
                  </a:schemeClr>
                </a:solidFill>
              </a:rPr>
              <a:t>Industry Consolidation Workgroup Members</a:t>
            </a:r>
            <a:endParaRPr lang="en-US" sz="4400" dirty="0">
              <a:solidFill>
                <a:schemeClr val="accent1">
                  <a:lumMod val="75000"/>
                </a:schemeClr>
              </a:solidFill>
            </a:endParaRPr>
          </a:p>
        </p:txBody>
      </p:sp>
      <p:graphicFrame>
        <p:nvGraphicFramePr>
          <p:cNvPr id="31" name="Content Placeholder 7">
            <a:extLst>
              <a:ext uri="{FF2B5EF4-FFF2-40B4-BE49-F238E27FC236}">
                <a16:creationId xmlns:a16="http://schemas.microsoft.com/office/drawing/2014/main" id="{C815C0A5-6074-4103-9337-304921D06BE9}"/>
              </a:ext>
            </a:extLst>
          </p:cNvPr>
          <p:cNvGraphicFramePr>
            <a:graphicFrameLocks noGrp="1"/>
          </p:cNvGraphicFramePr>
          <p:nvPr>
            <p:ph idx="1"/>
            <p:extLst>
              <p:ext uri="{D42A27DB-BD31-4B8C-83A1-F6EECF244321}">
                <p14:modId xmlns:p14="http://schemas.microsoft.com/office/powerpoint/2010/main" val="396618298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Picture 31" descr="Logo, company name&#10;&#10;Description automatically generated">
            <a:extLst>
              <a:ext uri="{FF2B5EF4-FFF2-40B4-BE49-F238E27FC236}">
                <a16:creationId xmlns:a16="http://schemas.microsoft.com/office/drawing/2014/main" id="{B4364788-16B6-4B68-AEC9-C3A5FFFEBF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33" name="Picture 32" descr="Shape&#10;&#10;Description automatically generated">
            <a:extLst>
              <a:ext uri="{FF2B5EF4-FFF2-40B4-BE49-F238E27FC236}">
                <a16:creationId xmlns:a16="http://schemas.microsoft.com/office/drawing/2014/main" id="{E36F47B3-D896-4957-B119-E525E34C70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35515115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474</TotalTime>
  <Words>1373</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Strategic Partnerships - The Real-Life Stories</vt:lpstr>
      <vt:lpstr>John MacIntosh</vt:lpstr>
      <vt:lpstr>Keith Little</vt:lpstr>
      <vt:lpstr>Sherry Tucker</vt:lpstr>
      <vt:lpstr>Robert Hettenbach</vt:lpstr>
      <vt:lpstr>Ron Colavito</vt:lpstr>
      <vt:lpstr>Elizabeth Perez</vt:lpstr>
      <vt:lpstr>QUESTIONS</vt:lpstr>
      <vt:lpstr>Industry Consolidation Workgroup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Indicators – why consolidate/partner?</dc:title>
  <dc:creator>Sabri Sezer</dc:creator>
  <cp:lastModifiedBy>Sabri Sezer</cp:lastModifiedBy>
  <cp:revision>3</cp:revision>
  <dcterms:created xsi:type="dcterms:W3CDTF">2021-09-13T18:43:09Z</dcterms:created>
  <dcterms:modified xsi:type="dcterms:W3CDTF">2021-11-02T18:03:30Z</dcterms:modified>
</cp:coreProperties>
</file>