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21"/>
  </p:notesMasterIdLst>
  <p:handoutMasterIdLst>
    <p:handoutMasterId r:id="rId22"/>
  </p:handoutMasterIdLst>
  <p:sldIdLst>
    <p:sldId id="278" r:id="rId2"/>
    <p:sldId id="282" r:id="rId3"/>
    <p:sldId id="274" r:id="rId4"/>
    <p:sldId id="261" r:id="rId5"/>
    <p:sldId id="275" r:id="rId6"/>
    <p:sldId id="279" r:id="rId7"/>
    <p:sldId id="276" r:id="rId8"/>
    <p:sldId id="264" r:id="rId9"/>
    <p:sldId id="273" r:id="rId10"/>
    <p:sldId id="281" r:id="rId11"/>
    <p:sldId id="266" r:id="rId12"/>
    <p:sldId id="277" r:id="rId13"/>
    <p:sldId id="267" r:id="rId14"/>
    <p:sldId id="268" r:id="rId15"/>
    <p:sldId id="269" r:id="rId16"/>
    <p:sldId id="270" r:id="rId17"/>
    <p:sldId id="271" r:id="rId18"/>
    <p:sldId id="272" r:id="rId19"/>
    <p:sldId id="28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Burke" initials="MB" lastIdx="16" clrIdx="0">
    <p:extLst>
      <p:ext uri="{19B8F6BF-5375-455C-9EA6-DF929625EA0E}">
        <p15:presenceInfo xmlns:p15="http://schemas.microsoft.com/office/powerpoint/2012/main" userId="S::mattb@cerinicpa.com::a848de93-0f8d-4bcb-bc4b-1430bc53c8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427DD7-5BE7-4DF4-A9D6-7F49C4BD12F2}" v="154" dt="2021-10-04T21:15:28.4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ri Sezer" userId="c01fc362-a368-4399-80f5-9984ebca077d" providerId="ADAL" clId="{28427DD7-5BE7-4DF4-A9D6-7F49C4BD12F2}"/>
    <pc:docChg chg="undo custSel addSld modSld">
      <pc:chgData name="Sabri Sezer" userId="c01fc362-a368-4399-80f5-9984ebca077d" providerId="ADAL" clId="{28427DD7-5BE7-4DF4-A9D6-7F49C4BD12F2}" dt="2021-10-04T21:15:47.314" v="227" actId="26606"/>
      <pc:docMkLst>
        <pc:docMk/>
      </pc:docMkLst>
      <pc:sldChg chg="modSp addCm delCm modCm">
        <pc:chgData name="Sabri Sezer" userId="c01fc362-a368-4399-80f5-9984ebca077d" providerId="ADAL" clId="{28427DD7-5BE7-4DF4-A9D6-7F49C4BD12F2}" dt="2021-09-29T17:28:38.500" v="48" actId="1592"/>
        <pc:sldMkLst>
          <pc:docMk/>
          <pc:sldMk cId="4002164857" sldId="267"/>
        </pc:sldMkLst>
        <pc:graphicFrameChg chg="mod">
          <ac:chgData name="Sabri Sezer" userId="c01fc362-a368-4399-80f5-9984ebca077d" providerId="ADAL" clId="{28427DD7-5BE7-4DF4-A9D6-7F49C4BD12F2}" dt="2021-09-29T17:28:27.946" v="47" actId="20577"/>
          <ac:graphicFrameMkLst>
            <pc:docMk/>
            <pc:sldMk cId="4002164857" sldId="267"/>
            <ac:graphicFrameMk id="31" creationId="{C815C0A5-6074-4103-9337-304921D06BE9}"/>
          </ac:graphicFrameMkLst>
        </pc:graphicFrameChg>
      </pc:sldChg>
      <pc:sldChg chg="modSp delCm modCm">
        <pc:chgData name="Sabri Sezer" userId="c01fc362-a368-4399-80f5-9984ebca077d" providerId="ADAL" clId="{28427DD7-5BE7-4DF4-A9D6-7F49C4BD12F2}" dt="2021-09-29T17:29:19.318" v="89" actId="1592"/>
        <pc:sldMkLst>
          <pc:docMk/>
          <pc:sldMk cId="2045584860" sldId="268"/>
        </pc:sldMkLst>
        <pc:graphicFrameChg chg="mod">
          <ac:chgData name="Sabri Sezer" userId="c01fc362-a368-4399-80f5-9984ebca077d" providerId="ADAL" clId="{28427DD7-5BE7-4DF4-A9D6-7F49C4BD12F2}" dt="2021-09-29T17:29:17.077" v="88" actId="20577"/>
          <ac:graphicFrameMkLst>
            <pc:docMk/>
            <pc:sldMk cId="2045584860" sldId="268"/>
            <ac:graphicFrameMk id="26" creationId="{8E7697CC-34C9-4EBF-A307-4942B4373D91}"/>
          </ac:graphicFrameMkLst>
        </pc:graphicFrameChg>
      </pc:sldChg>
      <pc:sldChg chg="modSp delCm modCm">
        <pc:chgData name="Sabri Sezer" userId="c01fc362-a368-4399-80f5-9984ebca077d" providerId="ADAL" clId="{28427DD7-5BE7-4DF4-A9D6-7F49C4BD12F2}" dt="2021-09-29T17:29:47.028" v="97" actId="1592"/>
        <pc:sldMkLst>
          <pc:docMk/>
          <pc:sldMk cId="2375174088" sldId="269"/>
        </pc:sldMkLst>
        <pc:graphicFrameChg chg="mod">
          <ac:chgData name="Sabri Sezer" userId="c01fc362-a368-4399-80f5-9984ebca077d" providerId="ADAL" clId="{28427DD7-5BE7-4DF4-A9D6-7F49C4BD12F2}" dt="2021-09-29T17:29:45.399" v="96" actId="20577"/>
          <ac:graphicFrameMkLst>
            <pc:docMk/>
            <pc:sldMk cId="2375174088" sldId="269"/>
            <ac:graphicFrameMk id="26" creationId="{4130F9C1-8B84-4EDF-89FC-FF2891318F06}"/>
          </ac:graphicFrameMkLst>
        </pc:graphicFrameChg>
      </pc:sldChg>
      <pc:sldChg chg="modSp delCm">
        <pc:chgData name="Sabri Sezer" userId="c01fc362-a368-4399-80f5-9984ebca077d" providerId="ADAL" clId="{28427DD7-5BE7-4DF4-A9D6-7F49C4BD12F2}" dt="2021-09-29T17:30:11.190" v="121" actId="1592"/>
        <pc:sldMkLst>
          <pc:docMk/>
          <pc:sldMk cId="1360534293" sldId="271"/>
        </pc:sldMkLst>
        <pc:graphicFrameChg chg="mod">
          <ac:chgData name="Sabri Sezer" userId="c01fc362-a368-4399-80f5-9984ebca077d" providerId="ADAL" clId="{28427DD7-5BE7-4DF4-A9D6-7F49C4BD12F2}" dt="2021-09-29T17:30:08.368" v="120" actId="20577"/>
          <ac:graphicFrameMkLst>
            <pc:docMk/>
            <pc:sldMk cId="1360534293" sldId="271"/>
            <ac:graphicFrameMk id="26" creationId="{A1D75249-83EE-4068-B04E-2AA22AE6DC9B}"/>
          </ac:graphicFrameMkLst>
        </pc:graphicFrameChg>
      </pc:sldChg>
      <pc:sldChg chg="delCm">
        <pc:chgData name="Sabri Sezer" userId="c01fc362-a368-4399-80f5-9984ebca077d" providerId="ADAL" clId="{28427DD7-5BE7-4DF4-A9D6-7F49C4BD12F2}" dt="2021-09-29T17:30:28.094" v="122" actId="1592"/>
        <pc:sldMkLst>
          <pc:docMk/>
          <pc:sldMk cId="937633698" sldId="278"/>
        </pc:sldMkLst>
      </pc:sldChg>
      <pc:sldChg chg="addSp delSp modSp add mod setBg delDesignElem">
        <pc:chgData name="Sabri Sezer" userId="c01fc362-a368-4399-80f5-9984ebca077d" providerId="ADAL" clId="{28427DD7-5BE7-4DF4-A9D6-7F49C4BD12F2}" dt="2021-10-04T21:15:47.314" v="227" actId="26606"/>
        <pc:sldMkLst>
          <pc:docMk/>
          <pc:sldMk cId="675250205" sldId="282"/>
        </pc:sldMkLst>
        <pc:spChg chg="mod">
          <ac:chgData name="Sabri Sezer" userId="c01fc362-a368-4399-80f5-9984ebca077d" providerId="ADAL" clId="{28427DD7-5BE7-4DF4-A9D6-7F49C4BD12F2}" dt="2021-10-04T21:15:47.314" v="227" actId="26606"/>
          <ac:spMkLst>
            <pc:docMk/>
            <pc:sldMk cId="675250205" sldId="282"/>
            <ac:spMk id="6" creationId="{8BC7E08F-40CD-4EA5-A8BB-5168645B45C0}"/>
          </ac:spMkLst>
        </pc:spChg>
        <pc:spChg chg="del">
          <ac:chgData name="Sabri Sezer" userId="c01fc362-a368-4399-80f5-9984ebca077d" providerId="ADAL" clId="{28427DD7-5BE7-4DF4-A9D6-7F49C4BD12F2}" dt="2021-10-04T21:12:23.653" v="124"/>
          <ac:spMkLst>
            <pc:docMk/>
            <pc:sldMk cId="675250205" sldId="282"/>
            <ac:spMk id="12" creationId="{CB5AA8A5-25CC-4295-892F-367FCDAF2BF6}"/>
          </ac:spMkLst>
        </pc:spChg>
        <pc:spChg chg="del">
          <ac:chgData name="Sabri Sezer" userId="c01fc362-a368-4399-80f5-9984ebca077d" providerId="ADAL" clId="{28427DD7-5BE7-4DF4-A9D6-7F49C4BD12F2}" dt="2021-10-04T21:12:23.653" v="124"/>
          <ac:spMkLst>
            <pc:docMk/>
            <pc:sldMk cId="675250205" sldId="282"/>
            <ac:spMk id="27" creationId="{24C6BC13-FB1E-48CC-B421-3D06039728B4}"/>
          </ac:spMkLst>
        </pc:spChg>
        <pc:spChg chg="add del">
          <ac:chgData name="Sabri Sezer" userId="c01fc362-a368-4399-80f5-9984ebca077d" providerId="ADAL" clId="{28427DD7-5BE7-4DF4-A9D6-7F49C4BD12F2}" dt="2021-10-04T21:15:42.529" v="225" actId="26606"/>
          <ac:spMkLst>
            <pc:docMk/>
            <pc:sldMk cId="675250205" sldId="282"/>
            <ac:spMk id="35" creationId="{2D94F95D-89EF-455B-9F54-0F4231363A8B}"/>
          </ac:spMkLst>
        </pc:spChg>
        <pc:spChg chg="add del">
          <ac:chgData name="Sabri Sezer" userId="c01fc362-a368-4399-80f5-9984ebca077d" providerId="ADAL" clId="{28427DD7-5BE7-4DF4-A9D6-7F49C4BD12F2}" dt="2021-10-04T21:15:40.113" v="221" actId="26606"/>
          <ac:spMkLst>
            <pc:docMk/>
            <pc:sldMk cId="675250205" sldId="282"/>
            <ac:spMk id="38" creationId="{45B71F80-1F92-4074-84D9-16A062B215B3}"/>
          </ac:spMkLst>
        </pc:spChg>
        <pc:spChg chg="add del">
          <ac:chgData name="Sabri Sezer" userId="c01fc362-a368-4399-80f5-9984ebca077d" providerId="ADAL" clId="{28427DD7-5BE7-4DF4-A9D6-7F49C4BD12F2}" dt="2021-10-04T21:15:40.113" v="221" actId="26606"/>
          <ac:spMkLst>
            <pc:docMk/>
            <pc:sldMk cId="675250205" sldId="282"/>
            <ac:spMk id="40" creationId="{7209C9DA-6E0D-46D9-8275-C52222D8CCAC}"/>
          </ac:spMkLst>
        </pc:spChg>
        <pc:spChg chg="add del">
          <ac:chgData name="Sabri Sezer" userId="c01fc362-a368-4399-80f5-9984ebca077d" providerId="ADAL" clId="{28427DD7-5BE7-4DF4-A9D6-7F49C4BD12F2}" dt="2021-10-04T21:15:40.113" v="221" actId="26606"/>
          <ac:spMkLst>
            <pc:docMk/>
            <pc:sldMk cId="675250205" sldId="282"/>
            <ac:spMk id="42" creationId="{3EB57A4D-E0D0-46DA-B339-F24CA46FA70B}"/>
          </ac:spMkLst>
        </pc:spChg>
        <pc:spChg chg="add del">
          <ac:chgData name="Sabri Sezer" userId="c01fc362-a368-4399-80f5-9984ebca077d" providerId="ADAL" clId="{28427DD7-5BE7-4DF4-A9D6-7F49C4BD12F2}" dt="2021-10-04T21:15:42.529" v="225" actId="26606"/>
          <ac:spMkLst>
            <pc:docMk/>
            <pc:sldMk cId="675250205" sldId="282"/>
            <ac:spMk id="51" creationId="{A1AE21A0-AA96-4557-AB48-66255CF0AD7F}"/>
          </ac:spMkLst>
        </pc:spChg>
        <pc:spChg chg="add del">
          <ac:chgData name="Sabri Sezer" userId="c01fc362-a368-4399-80f5-9984ebca077d" providerId="ADAL" clId="{28427DD7-5BE7-4DF4-A9D6-7F49C4BD12F2}" dt="2021-10-04T21:15:47.314" v="227" actId="26606"/>
          <ac:spMkLst>
            <pc:docMk/>
            <pc:sldMk cId="675250205" sldId="282"/>
            <ac:spMk id="53" creationId="{2D94F95D-89EF-455B-9F54-0F4231363A8B}"/>
          </ac:spMkLst>
        </pc:spChg>
        <pc:spChg chg="add del">
          <ac:chgData name="Sabri Sezer" userId="c01fc362-a368-4399-80f5-9984ebca077d" providerId="ADAL" clId="{28427DD7-5BE7-4DF4-A9D6-7F49C4BD12F2}" dt="2021-10-04T21:15:47.314" v="227" actId="26606"/>
          <ac:spMkLst>
            <pc:docMk/>
            <pc:sldMk cId="675250205" sldId="282"/>
            <ac:spMk id="56" creationId="{A1AE21A0-AA96-4557-AB48-66255CF0AD7F}"/>
          </ac:spMkLst>
        </pc:spChg>
        <pc:grpChg chg="del">
          <ac:chgData name="Sabri Sezer" userId="c01fc362-a368-4399-80f5-9984ebca077d" providerId="ADAL" clId="{28427DD7-5BE7-4DF4-A9D6-7F49C4BD12F2}" dt="2021-10-04T21:12:23.653" v="124"/>
          <ac:grpSpMkLst>
            <pc:docMk/>
            <pc:sldMk cId="675250205" sldId="282"/>
            <ac:grpSpMk id="26" creationId="{09DD65AA-8280-4962-92F3-DF1CB53349DB}"/>
          </ac:grpSpMkLst>
        </pc:grpChg>
        <pc:grpChg chg="add del">
          <ac:chgData name="Sabri Sezer" userId="c01fc362-a368-4399-80f5-9984ebca077d" providerId="ADAL" clId="{28427DD7-5BE7-4DF4-A9D6-7F49C4BD12F2}" dt="2021-10-04T21:15:42.529" v="225" actId="26606"/>
          <ac:grpSpMkLst>
            <pc:docMk/>
            <pc:sldMk cId="675250205" sldId="282"/>
            <ac:grpSpMk id="36" creationId="{612B9F8D-6DD1-481E-8CCE-81A7EEB15F57}"/>
          </ac:grpSpMkLst>
        </pc:grpChg>
        <pc:grpChg chg="add del">
          <ac:chgData name="Sabri Sezer" userId="c01fc362-a368-4399-80f5-9984ebca077d" providerId="ADAL" clId="{28427DD7-5BE7-4DF4-A9D6-7F49C4BD12F2}" dt="2021-10-04T21:15:47.314" v="227" actId="26606"/>
          <ac:grpSpMkLst>
            <pc:docMk/>
            <pc:sldMk cId="675250205" sldId="282"/>
            <ac:grpSpMk id="54" creationId="{612B9F8D-6DD1-481E-8CCE-81A7EEB15F57}"/>
          </ac:grpSpMkLst>
        </pc:grpChg>
        <pc:graphicFrameChg chg="mod ord modGraphic">
          <ac:chgData name="Sabri Sezer" userId="c01fc362-a368-4399-80f5-9984ebca077d" providerId="ADAL" clId="{28427DD7-5BE7-4DF4-A9D6-7F49C4BD12F2}" dt="2021-10-04T21:15:47.314" v="227" actId="26606"/>
          <ac:graphicFrameMkLst>
            <pc:docMk/>
            <pc:sldMk cId="675250205" sldId="282"/>
            <ac:graphicFrameMk id="31" creationId="{C815C0A5-6074-4103-9337-304921D06BE9}"/>
          </ac:graphicFrameMkLst>
        </pc:graphicFrameChg>
      </pc:sldChg>
    </pc:docChg>
  </pc:docChgLst>
  <pc:docChgLst>
    <pc:chgData name="Sabri Sezer" userId="c01fc362-a368-4399-80f5-9984ebca077d" providerId="ADAL" clId="{6DE4A09D-A523-4AD0-AC80-415D4338E655}"/>
    <pc:docChg chg="undo redo custSel addSld delSld modSld sldOrd addMainMaster delMainMaster modMainMaster">
      <pc:chgData name="Sabri Sezer" userId="c01fc362-a368-4399-80f5-9984ebca077d" providerId="ADAL" clId="{6DE4A09D-A523-4AD0-AC80-415D4338E655}" dt="2021-09-21T15:49:20.265" v="1931" actId="26606"/>
      <pc:docMkLst>
        <pc:docMk/>
      </pc:docMkLst>
      <pc:sldChg chg="addSp delSp modSp new del mod setBg modClrScheme setClrOvrMap chgLayout">
        <pc:chgData name="Sabri Sezer" userId="c01fc362-a368-4399-80f5-9984ebca077d" providerId="ADAL" clId="{6DE4A09D-A523-4AD0-AC80-415D4338E655}" dt="2021-09-13T21:25:59.742" v="330" actId="2696"/>
        <pc:sldMkLst>
          <pc:docMk/>
          <pc:sldMk cId="2211708091" sldId="256"/>
        </pc:sldMkLst>
        <pc:spChg chg="del mod ord">
          <ac:chgData name="Sabri Sezer" userId="c01fc362-a368-4399-80f5-9984ebca077d" providerId="ADAL" clId="{6DE4A09D-A523-4AD0-AC80-415D4338E655}" dt="2021-09-13T21:22:40.629" v="10" actId="700"/>
          <ac:spMkLst>
            <pc:docMk/>
            <pc:sldMk cId="2211708091" sldId="256"/>
            <ac:spMk id="2" creationId="{BDEE20A1-67AF-4619-8D0A-A67CE7D05614}"/>
          </ac:spMkLst>
        </pc:spChg>
        <pc:spChg chg="del mod ord">
          <ac:chgData name="Sabri Sezer" userId="c01fc362-a368-4399-80f5-9984ebca077d" providerId="ADAL" clId="{6DE4A09D-A523-4AD0-AC80-415D4338E655}" dt="2021-09-13T21:22:40.629" v="10" actId="700"/>
          <ac:spMkLst>
            <pc:docMk/>
            <pc:sldMk cId="2211708091" sldId="256"/>
            <ac:spMk id="3" creationId="{738A9ECE-87EB-41C9-BD1C-CB569FD13175}"/>
          </ac:spMkLst>
        </pc:spChg>
        <pc:spChg chg="add del mod ord">
          <ac:chgData name="Sabri Sezer" userId="c01fc362-a368-4399-80f5-9984ebca077d" providerId="ADAL" clId="{6DE4A09D-A523-4AD0-AC80-415D4338E655}" dt="2021-09-13T21:22:51.412" v="13" actId="700"/>
          <ac:spMkLst>
            <pc:docMk/>
            <pc:sldMk cId="2211708091" sldId="256"/>
            <ac:spMk id="4" creationId="{DBA17802-1FAD-4B3C-9E6E-CD04786D035D}"/>
          </ac:spMkLst>
        </pc:spChg>
        <pc:spChg chg="add del mod ord">
          <ac:chgData name="Sabri Sezer" userId="c01fc362-a368-4399-80f5-9984ebca077d" providerId="ADAL" clId="{6DE4A09D-A523-4AD0-AC80-415D4338E655}" dt="2021-09-13T21:22:51.412" v="13" actId="700"/>
          <ac:spMkLst>
            <pc:docMk/>
            <pc:sldMk cId="2211708091" sldId="256"/>
            <ac:spMk id="5" creationId="{C610348C-08CC-4EE7-906C-879BD297ED4A}"/>
          </ac:spMkLst>
        </pc:spChg>
        <pc:spChg chg="add mod ord">
          <ac:chgData name="Sabri Sezer" userId="c01fc362-a368-4399-80f5-9984ebca077d" providerId="ADAL" clId="{6DE4A09D-A523-4AD0-AC80-415D4338E655}" dt="2021-09-13T21:24:38.566" v="250" actId="26606"/>
          <ac:spMkLst>
            <pc:docMk/>
            <pc:sldMk cId="2211708091" sldId="256"/>
            <ac:spMk id="6" creationId="{8BC7E08F-40CD-4EA5-A8BB-5168645B45C0}"/>
          </ac:spMkLst>
        </pc:spChg>
        <pc:spChg chg="add del mod ord">
          <ac:chgData name="Sabri Sezer" userId="c01fc362-a368-4399-80f5-9984ebca077d" providerId="ADAL" clId="{6DE4A09D-A523-4AD0-AC80-415D4338E655}" dt="2021-09-13T21:24:38.566" v="250" actId="26606"/>
          <ac:spMkLst>
            <pc:docMk/>
            <pc:sldMk cId="2211708091" sldId="256"/>
            <ac:spMk id="8" creationId="{34921E25-6A3A-4566-A609-9BC7C9A492FF}"/>
          </ac:spMkLst>
        </pc:spChg>
        <pc:spChg chg="add del">
          <ac:chgData name="Sabri Sezer" userId="c01fc362-a368-4399-80f5-9984ebca077d" providerId="ADAL" clId="{6DE4A09D-A523-4AD0-AC80-415D4338E655}" dt="2021-09-13T21:24:38.566" v="250" actId="26606"/>
          <ac:spMkLst>
            <pc:docMk/>
            <pc:sldMk cId="2211708091" sldId="256"/>
            <ac:spMk id="13" creationId="{A65AC7D1-EAA9-48F5-B509-60A7F50BF703}"/>
          </ac:spMkLst>
        </pc:spChg>
        <pc:spChg chg="add del">
          <ac:chgData name="Sabri Sezer" userId="c01fc362-a368-4399-80f5-9984ebca077d" providerId="ADAL" clId="{6DE4A09D-A523-4AD0-AC80-415D4338E655}" dt="2021-09-13T21:24:38.566" v="250" actId="26606"/>
          <ac:spMkLst>
            <pc:docMk/>
            <pc:sldMk cId="2211708091" sldId="256"/>
            <ac:spMk id="15" creationId="{D6320AF9-619A-4175-865B-5663E1AEF4C5}"/>
          </ac:spMkLst>
        </pc:spChg>
        <pc:spChg chg="add del">
          <ac:chgData name="Sabri Sezer" userId="c01fc362-a368-4399-80f5-9984ebca077d" providerId="ADAL" clId="{6DE4A09D-A523-4AD0-AC80-415D4338E655}" dt="2021-09-13T21:22:46.399" v="12" actId="26606"/>
          <ac:spMkLst>
            <pc:docMk/>
            <pc:sldMk cId="2211708091" sldId="256"/>
            <ac:spMk id="18" creationId="{EA7E347D-B32A-4759-B7FF-FD25A9AEE645}"/>
          </ac:spMkLst>
        </pc:spChg>
        <pc:spChg chg="add del">
          <ac:chgData name="Sabri Sezer" userId="c01fc362-a368-4399-80f5-9984ebca077d" providerId="ADAL" clId="{6DE4A09D-A523-4AD0-AC80-415D4338E655}" dt="2021-09-13T21:22:46.399" v="12" actId="26606"/>
          <ac:spMkLst>
            <pc:docMk/>
            <pc:sldMk cId="2211708091" sldId="256"/>
            <ac:spMk id="20" creationId="{681F9FCB-1E38-43E9-8567-6292F4842051}"/>
          </ac:spMkLst>
        </pc:spChg>
        <pc:spChg chg="add del">
          <ac:chgData name="Sabri Sezer" userId="c01fc362-a368-4399-80f5-9984ebca077d" providerId="ADAL" clId="{6DE4A09D-A523-4AD0-AC80-415D4338E655}" dt="2021-09-13T21:24:38.566" v="250" actId="26606"/>
          <ac:spMkLst>
            <pc:docMk/>
            <pc:sldMk cId="2211708091" sldId="256"/>
            <ac:spMk id="21" creationId="{7E018740-5C2B-4A41-AC1A-7E68D1EC1954}"/>
          </ac:spMkLst>
        </pc:spChg>
        <pc:spChg chg="add del">
          <ac:chgData name="Sabri Sezer" userId="c01fc362-a368-4399-80f5-9984ebca077d" providerId="ADAL" clId="{6DE4A09D-A523-4AD0-AC80-415D4338E655}" dt="2021-09-13T21:22:46.399" v="12" actId="26606"/>
          <ac:spMkLst>
            <pc:docMk/>
            <pc:sldMk cId="2211708091" sldId="256"/>
            <ac:spMk id="22" creationId="{E687037D-D197-4CDD-BB5E-43AEE9E53408}"/>
          </ac:spMkLst>
        </pc:spChg>
        <pc:spChg chg="add del">
          <ac:chgData name="Sabri Sezer" userId="c01fc362-a368-4399-80f5-9984ebca077d" providerId="ADAL" clId="{6DE4A09D-A523-4AD0-AC80-415D4338E655}" dt="2021-09-13T21:24:38.566" v="250" actId="26606"/>
          <ac:spMkLst>
            <pc:docMk/>
            <pc:sldMk cId="2211708091" sldId="256"/>
            <ac:spMk id="23" creationId="{166F75A4-C475-4941-8EE2-B80A06A2C1BB}"/>
          </ac:spMkLst>
        </pc:spChg>
        <pc:spChg chg="add del">
          <ac:chgData name="Sabri Sezer" userId="c01fc362-a368-4399-80f5-9984ebca077d" providerId="ADAL" clId="{6DE4A09D-A523-4AD0-AC80-415D4338E655}" dt="2021-09-13T21:24:38.566" v="250" actId="26606"/>
          <ac:spMkLst>
            <pc:docMk/>
            <pc:sldMk cId="2211708091" sldId="256"/>
            <ac:spMk id="25" creationId="{A032553A-72E8-4B0D-8405-FF9771C9AF05}"/>
          </ac:spMkLst>
        </pc:spChg>
        <pc:spChg chg="add del">
          <ac:chgData name="Sabri Sezer" userId="c01fc362-a368-4399-80f5-9984ebca077d" providerId="ADAL" clId="{6DE4A09D-A523-4AD0-AC80-415D4338E655}" dt="2021-09-13T21:24:38.566" v="250" actId="26606"/>
          <ac:spMkLst>
            <pc:docMk/>
            <pc:sldMk cId="2211708091" sldId="256"/>
            <ac:spMk id="27" creationId="{765800AC-C3B9-498E-87BC-29FAE4C76B21}"/>
          </ac:spMkLst>
        </pc:spChg>
        <pc:spChg chg="add del">
          <ac:chgData name="Sabri Sezer" userId="c01fc362-a368-4399-80f5-9984ebca077d" providerId="ADAL" clId="{6DE4A09D-A523-4AD0-AC80-415D4338E655}" dt="2021-09-13T21:24:38.566" v="250" actId="26606"/>
          <ac:spMkLst>
            <pc:docMk/>
            <pc:sldMk cId="2211708091" sldId="256"/>
            <ac:spMk id="29" creationId="{1F9D6ACB-2FF4-49F9-978A-E0D5327FC635}"/>
          </ac:spMkLst>
        </pc:spChg>
        <pc:spChg chg="add del">
          <ac:chgData name="Sabri Sezer" userId="c01fc362-a368-4399-80f5-9984ebca077d" providerId="ADAL" clId="{6DE4A09D-A523-4AD0-AC80-415D4338E655}" dt="2021-09-13T21:24:38.566" v="250" actId="26606"/>
          <ac:spMkLst>
            <pc:docMk/>
            <pc:sldMk cId="2211708091" sldId="256"/>
            <ac:spMk id="31" creationId="{142BFA2A-77A0-4F60-A32A-685681C84889}"/>
          </ac:spMkLst>
        </pc:spChg>
        <pc:spChg chg="add">
          <ac:chgData name="Sabri Sezer" userId="c01fc362-a368-4399-80f5-9984ebca077d" providerId="ADAL" clId="{6DE4A09D-A523-4AD0-AC80-415D4338E655}" dt="2021-09-13T21:24:38.566" v="250" actId="26606"/>
          <ac:spMkLst>
            <pc:docMk/>
            <pc:sldMk cId="2211708091" sldId="256"/>
            <ac:spMk id="37" creationId="{CB5AA8A5-25CC-4295-892F-367FCDAF2BF6}"/>
          </ac:spMkLst>
        </pc:spChg>
        <pc:spChg chg="add">
          <ac:chgData name="Sabri Sezer" userId="c01fc362-a368-4399-80f5-9984ebca077d" providerId="ADAL" clId="{6DE4A09D-A523-4AD0-AC80-415D4338E655}" dt="2021-09-13T21:24:38.566" v="250" actId="26606"/>
          <ac:spMkLst>
            <pc:docMk/>
            <pc:sldMk cId="2211708091" sldId="256"/>
            <ac:spMk id="50" creationId="{24C6BC13-FB1E-48CC-B421-3D06039728B4}"/>
          </ac:spMkLst>
        </pc:spChg>
        <pc:grpChg chg="add">
          <ac:chgData name="Sabri Sezer" userId="c01fc362-a368-4399-80f5-9984ebca077d" providerId="ADAL" clId="{6DE4A09D-A523-4AD0-AC80-415D4338E655}" dt="2021-09-13T21:24:38.566" v="250" actId="26606"/>
          <ac:grpSpMkLst>
            <pc:docMk/>
            <pc:sldMk cId="2211708091" sldId="256"/>
            <ac:grpSpMk id="39" creationId="{09DD65AA-8280-4962-92F3-DF1CB53349DB}"/>
          </ac:grpSpMkLst>
        </pc:grpChg>
        <pc:graphicFrameChg chg="add">
          <ac:chgData name="Sabri Sezer" userId="c01fc362-a368-4399-80f5-9984ebca077d" providerId="ADAL" clId="{6DE4A09D-A523-4AD0-AC80-415D4338E655}" dt="2021-09-13T21:24:38.566" v="250" actId="26606"/>
          <ac:graphicFrameMkLst>
            <pc:docMk/>
            <pc:sldMk cId="2211708091" sldId="256"/>
            <ac:graphicFrameMk id="33" creationId="{9224BC87-DA91-4C28-9719-DF6B346DECE6}"/>
          </ac:graphicFrameMkLst>
        </pc:graphicFrameChg>
        <pc:picChg chg="add del">
          <ac:chgData name="Sabri Sezer" userId="c01fc362-a368-4399-80f5-9984ebca077d" providerId="ADAL" clId="{6DE4A09D-A523-4AD0-AC80-415D4338E655}" dt="2021-09-13T21:22:46.399" v="12" actId="26606"/>
          <ac:picMkLst>
            <pc:docMk/>
            <pc:sldMk cId="2211708091" sldId="256"/>
            <ac:picMk id="7" creationId="{DC8126D1-3D5A-446E-B140-52B5FE08FB27}"/>
          </ac:picMkLst>
        </pc:picChg>
        <pc:cxnChg chg="add del">
          <ac:chgData name="Sabri Sezer" userId="c01fc362-a368-4399-80f5-9984ebca077d" providerId="ADAL" clId="{6DE4A09D-A523-4AD0-AC80-415D4338E655}" dt="2021-09-13T21:22:46.399" v="12" actId="26606"/>
          <ac:cxnSpMkLst>
            <pc:docMk/>
            <pc:sldMk cId="2211708091" sldId="256"/>
            <ac:cxnSpMk id="10" creationId="{108D74AC-B125-4E11-BA53-E9E383966DF8}"/>
          </ac:cxnSpMkLst>
        </pc:cxnChg>
        <pc:cxnChg chg="add del">
          <ac:chgData name="Sabri Sezer" userId="c01fc362-a368-4399-80f5-9984ebca077d" providerId="ADAL" clId="{6DE4A09D-A523-4AD0-AC80-415D4338E655}" dt="2021-09-13T21:22:46.399" v="12" actId="26606"/>
          <ac:cxnSpMkLst>
            <pc:docMk/>
            <pc:sldMk cId="2211708091" sldId="256"/>
            <ac:cxnSpMk id="12" creationId="{9DC76EBE-FB9D-4054-B5D8-19E3EAFE40B2}"/>
          </ac:cxnSpMkLst>
        </pc:cxnChg>
        <pc:cxnChg chg="add del">
          <ac:chgData name="Sabri Sezer" userId="c01fc362-a368-4399-80f5-9984ebca077d" providerId="ADAL" clId="{6DE4A09D-A523-4AD0-AC80-415D4338E655}" dt="2021-09-13T21:22:46.399" v="12" actId="26606"/>
          <ac:cxnSpMkLst>
            <pc:docMk/>
            <pc:sldMk cId="2211708091" sldId="256"/>
            <ac:cxnSpMk id="14" creationId="{E48FA233-30DB-4D0A-BF51-78D03F79F247}"/>
          </ac:cxnSpMkLst>
        </pc:cxnChg>
        <pc:cxnChg chg="add del">
          <ac:chgData name="Sabri Sezer" userId="c01fc362-a368-4399-80f5-9984ebca077d" providerId="ADAL" clId="{6DE4A09D-A523-4AD0-AC80-415D4338E655}" dt="2021-09-13T21:22:46.399" v="12" actId="26606"/>
          <ac:cxnSpMkLst>
            <pc:docMk/>
            <pc:sldMk cId="2211708091" sldId="256"/>
            <ac:cxnSpMk id="16" creationId="{A2EFA84C-D756-4DC7-AA46-68D776F37FA4}"/>
          </ac:cxnSpMkLst>
        </pc:cxnChg>
        <pc:cxnChg chg="add del">
          <ac:chgData name="Sabri Sezer" userId="c01fc362-a368-4399-80f5-9984ebca077d" providerId="ADAL" clId="{6DE4A09D-A523-4AD0-AC80-415D4338E655}" dt="2021-09-13T21:24:38.566" v="250" actId="26606"/>
          <ac:cxnSpMkLst>
            <pc:docMk/>
            <pc:sldMk cId="2211708091" sldId="256"/>
            <ac:cxnSpMk id="17" creationId="{063B6EC6-D752-4EE7-908B-F8F19E8C7FEA}"/>
          </ac:cxnSpMkLst>
        </pc:cxnChg>
        <pc:cxnChg chg="add del">
          <ac:chgData name="Sabri Sezer" userId="c01fc362-a368-4399-80f5-9984ebca077d" providerId="ADAL" clId="{6DE4A09D-A523-4AD0-AC80-415D4338E655}" dt="2021-09-13T21:24:38.566" v="250" actId="26606"/>
          <ac:cxnSpMkLst>
            <pc:docMk/>
            <pc:sldMk cId="2211708091" sldId="256"/>
            <ac:cxnSpMk id="19" creationId="{EFECD4E8-AD3E-4228-82A2-9461958EA94D}"/>
          </ac:cxnSpMkLst>
        </pc:cxnChg>
        <pc:cxnChg chg="add del">
          <ac:chgData name="Sabri Sezer" userId="c01fc362-a368-4399-80f5-9984ebca077d" providerId="ADAL" clId="{6DE4A09D-A523-4AD0-AC80-415D4338E655}" dt="2021-09-13T21:22:46.399" v="12" actId="26606"/>
          <ac:cxnSpMkLst>
            <pc:docMk/>
            <pc:sldMk cId="2211708091" sldId="256"/>
            <ac:cxnSpMk id="24" creationId="{50E49A7D-8FD9-436A-B77B-246CE503101D}"/>
          </ac:cxnSpMkLst>
        </pc:cxnChg>
        <pc:cxnChg chg="add del">
          <ac:chgData name="Sabri Sezer" userId="c01fc362-a368-4399-80f5-9984ebca077d" providerId="ADAL" clId="{6DE4A09D-A523-4AD0-AC80-415D4338E655}" dt="2021-09-13T21:22:46.399" v="12" actId="26606"/>
          <ac:cxnSpMkLst>
            <pc:docMk/>
            <pc:sldMk cId="2211708091" sldId="256"/>
            <ac:cxnSpMk id="26" creationId="{DA3BF173-E8FE-4201-89A7-ABF03E41DA9D}"/>
          </ac:cxnSpMkLst>
        </pc:cxnChg>
        <pc:cxnChg chg="add del">
          <ac:chgData name="Sabri Sezer" userId="c01fc362-a368-4399-80f5-9984ebca077d" providerId="ADAL" clId="{6DE4A09D-A523-4AD0-AC80-415D4338E655}" dt="2021-09-13T21:22:46.399" v="12" actId="26606"/>
          <ac:cxnSpMkLst>
            <pc:docMk/>
            <pc:sldMk cId="2211708091" sldId="256"/>
            <ac:cxnSpMk id="28" creationId="{7C773C5F-88DC-4BF1-8396-4EFD489005C5}"/>
          </ac:cxnSpMkLst>
        </pc:cxnChg>
      </pc:sldChg>
      <pc:sldChg chg="del">
        <pc:chgData name="Sabri Sezer" userId="c01fc362-a368-4399-80f5-9984ebca077d" providerId="ADAL" clId="{6DE4A09D-A523-4AD0-AC80-415D4338E655}" dt="2021-09-13T21:22:16.795" v="7" actId="47"/>
        <pc:sldMkLst>
          <pc:docMk/>
          <pc:sldMk cId="3869685014" sldId="256"/>
        </pc:sldMkLst>
      </pc:sldChg>
      <pc:sldChg chg="addSp modSp del mod modClrScheme chgLayout">
        <pc:chgData name="Sabri Sezer" userId="c01fc362-a368-4399-80f5-9984ebca077d" providerId="ADAL" clId="{6DE4A09D-A523-4AD0-AC80-415D4338E655}" dt="2021-09-13T21:22:17.596" v="8" actId="47"/>
        <pc:sldMkLst>
          <pc:docMk/>
          <pc:sldMk cId="931206677" sldId="257"/>
        </pc:sldMkLst>
        <pc:spChg chg="mod ord">
          <ac:chgData name="Sabri Sezer" userId="c01fc362-a368-4399-80f5-9984ebca077d" providerId="ADAL" clId="{6DE4A09D-A523-4AD0-AC80-415D4338E655}" dt="2021-09-13T21:22:09.825" v="6" actId="700"/>
          <ac:spMkLst>
            <pc:docMk/>
            <pc:sldMk cId="931206677" sldId="257"/>
            <ac:spMk id="2" creationId="{D459AF31-5C09-403B-AC28-B627377CFE04}"/>
          </ac:spMkLst>
        </pc:spChg>
        <pc:spChg chg="add mod ord">
          <ac:chgData name="Sabri Sezer" userId="c01fc362-a368-4399-80f5-9984ebca077d" providerId="ADAL" clId="{6DE4A09D-A523-4AD0-AC80-415D4338E655}" dt="2021-09-13T21:22:09.825" v="6" actId="700"/>
          <ac:spMkLst>
            <pc:docMk/>
            <pc:sldMk cId="931206677" sldId="257"/>
            <ac:spMk id="3" creationId="{73720FE0-7B30-41B4-8087-695A54ACE742}"/>
          </ac:spMkLst>
        </pc:spChg>
      </pc:sldChg>
      <pc:sldChg chg="addSp delSp modSp add del mod setBg">
        <pc:chgData name="Sabri Sezer" userId="c01fc362-a368-4399-80f5-9984ebca077d" providerId="ADAL" clId="{6DE4A09D-A523-4AD0-AC80-415D4338E655}" dt="2021-09-13T21:25:59.742" v="330" actId="2696"/>
        <pc:sldMkLst>
          <pc:docMk/>
          <pc:sldMk cId="1768927126" sldId="257"/>
        </pc:sldMkLst>
        <pc:spChg chg="mod">
          <ac:chgData name="Sabri Sezer" userId="c01fc362-a368-4399-80f5-9984ebca077d" providerId="ADAL" clId="{6DE4A09D-A523-4AD0-AC80-415D4338E655}" dt="2021-09-13T21:25:12.610" v="260" actId="26606"/>
          <ac:spMkLst>
            <pc:docMk/>
            <pc:sldMk cId="1768927126" sldId="257"/>
            <ac:spMk id="6" creationId="{8BC7E08F-40CD-4EA5-A8BB-5168645B45C0}"/>
          </ac:spMkLst>
        </pc:spChg>
        <pc:spChg chg="add del">
          <ac:chgData name="Sabri Sezer" userId="c01fc362-a368-4399-80f5-9984ebca077d" providerId="ADAL" clId="{6DE4A09D-A523-4AD0-AC80-415D4338E655}" dt="2021-09-13T21:25:12.610" v="260" actId="26606"/>
          <ac:spMkLst>
            <pc:docMk/>
            <pc:sldMk cId="1768927126" sldId="257"/>
            <ac:spMk id="8" creationId="{34921E25-6A3A-4566-A609-9BC7C9A492FF}"/>
          </ac:spMkLst>
        </pc:spChg>
        <pc:spChg chg="add del">
          <ac:chgData name="Sabri Sezer" userId="c01fc362-a368-4399-80f5-9984ebca077d" providerId="ADAL" clId="{6DE4A09D-A523-4AD0-AC80-415D4338E655}" dt="2021-09-13T21:25:10.870" v="255" actId="26606"/>
          <ac:spMkLst>
            <pc:docMk/>
            <pc:sldMk cId="1768927126" sldId="257"/>
            <ac:spMk id="11" creationId="{45B71F80-1F92-4074-84D9-16A062B215B3}"/>
          </ac:spMkLst>
        </pc:spChg>
        <pc:spChg chg="add del">
          <ac:chgData name="Sabri Sezer" userId="c01fc362-a368-4399-80f5-9984ebca077d" providerId="ADAL" clId="{6DE4A09D-A523-4AD0-AC80-415D4338E655}" dt="2021-09-13T21:25:10.870" v="255" actId="26606"/>
          <ac:spMkLst>
            <pc:docMk/>
            <pc:sldMk cId="1768927126" sldId="257"/>
            <ac:spMk id="12" creationId="{7209C9DA-6E0D-46D9-8275-C52222D8CCAC}"/>
          </ac:spMkLst>
        </pc:spChg>
        <pc:spChg chg="add del">
          <ac:chgData name="Sabri Sezer" userId="c01fc362-a368-4399-80f5-9984ebca077d" providerId="ADAL" clId="{6DE4A09D-A523-4AD0-AC80-415D4338E655}" dt="2021-09-13T21:25:10.870" v="255" actId="26606"/>
          <ac:spMkLst>
            <pc:docMk/>
            <pc:sldMk cId="1768927126" sldId="257"/>
            <ac:spMk id="13" creationId="{3EB57A4D-E0D0-46DA-B339-F24CA46FA70B}"/>
          </ac:spMkLst>
        </pc:spChg>
        <pc:spChg chg="add del">
          <ac:chgData name="Sabri Sezer" userId="c01fc362-a368-4399-80f5-9984ebca077d" providerId="ADAL" clId="{6DE4A09D-A523-4AD0-AC80-415D4338E655}" dt="2021-09-13T21:24:48.046" v="252" actId="26606"/>
          <ac:spMkLst>
            <pc:docMk/>
            <pc:sldMk cId="1768927126" sldId="257"/>
            <ac:spMk id="14" creationId="{45B71F80-1F92-4074-84D9-16A062B215B3}"/>
          </ac:spMkLst>
        </pc:spChg>
        <pc:spChg chg="add del">
          <ac:chgData name="Sabri Sezer" userId="c01fc362-a368-4399-80f5-9984ebca077d" providerId="ADAL" clId="{6DE4A09D-A523-4AD0-AC80-415D4338E655}" dt="2021-09-13T21:24:48.046" v="252" actId="26606"/>
          <ac:spMkLst>
            <pc:docMk/>
            <pc:sldMk cId="1768927126" sldId="257"/>
            <ac:spMk id="16" creationId="{7209C9DA-6E0D-46D9-8275-C52222D8CCAC}"/>
          </ac:spMkLst>
        </pc:spChg>
        <pc:spChg chg="add del">
          <ac:chgData name="Sabri Sezer" userId="c01fc362-a368-4399-80f5-9984ebca077d" providerId="ADAL" clId="{6DE4A09D-A523-4AD0-AC80-415D4338E655}" dt="2021-09-13T21:25:11.910" v="257" actId="26606"/>
          <ac:spMkLst>
            <pc:docMk/>
            <pc:sldMk cId="1768927126" sldId="257"/>
            <ac:spMk id="17" creationId="{45B71F80-1F92-4074-84D9-16A062B215B3}"/>
          </ac:spMkLst>
        </pc:spChg>
        <pc:spChg chg="add del">
          <ac:chgData name="Sabri Sezer" userId="c01fc362-a368-4399-80f5-9984ebca077d" providerId="ADAL" clId="{6DE4A09D-A523-4AD0-AC80-415D4338E655}" dt="2021-09-13T21:24:48.046" v="252" actId="26606"/>
          <ac:spMkLst>
            <pc:docMk/>
            <pc:sldMk cId="1768927126" sldId="257"/>
            <ac:spMk id="18" creationId="{3EB57A4D-E0D0-46DA-B339-F24CA46FA70B}"/>
          </ac:spMkLst>
        </pc:spChg>
        <pc:spChg chg="add del">
          <ac:chgData name="Sabri Sezer" userId="c01fc362-a368-4399-80f5-9984ebca077d" providerId="ADAL" clId="{6DE4A09D-A523-4AD0-AC80-415D4338E655}" dt="2021-09-13T21:25:11.910" v="257" actId="26606"/>
          <ac:spMkLst>
            <pc:docMk/>
            <pc:sldMk cId="1768927126" sldId="257"/>
            <ac:spMk id="19" creationId="{7209C9DA-6E0D-46D9-8275-C52222D8CCAC}"/>
          </ac:spMkLst>
        </pc:spChg>
        <pc:spChg chg="add del">
          <ac:chgData name="Sabri Sezer" userId="c01fc362-a368-4399-80f5-9984ebca077d" providerId="ADAL" clId="{6DE4A09D-A523-4AD0-AC80-415D4338E655}" dt="2021-09-13T21:25:11.910" v="257" actId="26606"/>
          <ac:spMkLst>
            <pc:docMk/>
            <pc:sldMk cId="1768927126" sldId="257"/>
            <ac:spMk id="20" creationId="{3EB57A4D-E0D0-46DA-B339-F24CA46FA70B}"/>
          </ac:spMkLst>
        </pc:spChg>
        <pc:spChg chg="add del">
          <ac:chgData name="Sabri Sezer" userId="c01fc362-a368-4399-80f5-9984ebca077d" providerId="ADAL" clId="{6DE4A09D-A523-4AD0-AC80-415D4338E655}" dt="2021-09-13T21:25:12.590" v="259" actId="26606"/>
          <ac:spMkLst>
            <pc:docMk/>
            <pc:sldMk cId="1768927126" sldId="257"/>
            <ac:spMk id="23" creationId="{45B71F80-1F92-4074-84D9-16A062B215B3}"/>
          </ac:spMkLst>
        </pc:spChg>
        <pc:spChg chg="add del">
          <ac:chgData name="Sabri Sezer" userId="c01fc362-a368-4399-80f5-9984ebca077d" providerId="ADAL" clId="{6DE4A09D-A523-4AD0-AC80-415D4338E655}" dt="2021-09-13T21:25:12.590" v="259" actId="26606"/>
          <ac:spMkLst>
            <pc:docMk/>
            <pc:sldMk cId="1768927126" sldId="257"/>
            <ac:spMk id="24" creationId="{7209C9DA-6E0D-46D9-8275-C52222D8CCAC}"/>
          </ac:spMkLst>
        </pc:spChg>
        <pc:spChg chg="add del">
          <ac:chgData name="Sabri Sezer" userId="c01fc362-a368-4399-80f5-9984ebca077d" providerId="ADAL" clId="{6DE4A09D-A523-4AD0-AC80-415D4338E655}" dt="2021-09-13T21:25:12.590" v="259" actId="26606"/>
          <ac:spMkLst>
            <pc:docMk/>
            <pc:sldMk cId="1768927126" sldId="257"/>
            <ac:spMk id="25" creationId="{3EB57A4D-E0D0-46DA-B339-F24CA46FA70B}"/>
          </ac:spMkLst>
        </pc:spChg>
        <pc:spChg chg="add">
          <ac:chgData name="Sabri Sezer" userId="c01fc362-a368-4399-80f5-9984ebca077d" providerId="ADAL" clId="{6DE4A09D-A523-4AD0-AC80-415D4338E655}" dt="2021-09-13T21:25:12.610" v="260" actId="26606"/>
          <ac:spMkLst>
            <pc:docMk/>
            <pc:sldMk cId="1768927126" sldId="257"/>
            <ac:spMk id="28" creationId="{45B71F80-1F92-4074-84D9-16A062B215B3}"/>
          </ac:spMkLst>
        </pc:spChg>
        <pc:spChg chg="add">
          <ac:chgData name="Sabri Sezer" userId="c01fc362-a368-4399-80f5-9984ebca077d" providerId="ADAL" clId="{6DE4A09D-A523-4AD0-AC80-415D4338E655}" dt="2021-09-13T21:25:12.610" v="260" actId="26606"/>
          <ac:spMkLst>
            <pc:docMk/>
            <pc:sldMk cId="1768927126" sldId="257"/>
            <ac:spMk id="29" creationId="{7209C9DA-6E0D-46D9-8275-C52222D8CCAC}"/>
          </ac:spMkLst>
        </pc:spChg>
        <pc:spChg chg="add">
          <ac:chgData name="Sabri Sezer" userId="c01fc362-a368-4399-80f5-9984ebca077d" providerId="ADAL" clId="{6DE4A09D-A523-4AD0-AC80-415D4338E655}" dt="2021-09-13T21:25:12.610" v="260" actId="26606"/>
          <ac:spMkLst>
            <pc:docMk/>
            <pc:sldMk cId="1768927126" sldId="257"/>
            <ac:spMk id="30" creationId="{3EB57A4D-E0D0-46DA-B339-F24CA46FA70B}"/>
          </ac:spMkLst>
        </pc:spChg>
        <pc:graphicFrameChg chg="add del">
          <ac:chgData name="Sabri Sezer" userId="c01fc362-a368-4399-80f5-9984ebca077d" providerId="ADAL" clId="{6DE4A09D-A523-4AD0-AC80-415D4338E655}" dt="2021-09-13T21:24:48.046" v="252" actId="26606"/>
          <ac:graphicFrameMkLst>
            <pc:docMk/>
            <pc:sldMk cId="1768927126" sldId="257"/>
            <ac:graphicFrameMk id="10" creationId="{D034F8A0-D185-48DA-BE18-2368A70D7C50}"/>
          </ac:graphicFrameMkLst>
        </pc:graphicFrameChg>
        <pc:graphicFrameChg chg="add del">
          <ac:chgData name="Sabri Sezer" userId="c01fc362-a368-4399-80f5-9984ebca077d" providerId="ADAL" clId="{6DE4A09D-A523-4AD0-AC80-415D4338E655}" dt="2021-09-13T21:25:10.870" v="255" actId="26606"/>
          <ac:graphicFrameMkLst>
            <pc:docMk/>
            <pc:sldMk cId="1768927126" sldId="257"/>
            <ac:graphicFrameMk id="15" creationId="{9281F38C-B4B7-46EF-94F3-9074EA8563D3}"/>
          </ac:graphicFrameMkLst>
        </pc:graphicFrameChg>
        <pc:graphicFrameChg chg="add del">
          <ac:chgData name="Sabri Sezer" userId="c01fc362-a368-4399-80f5-9984ebca077d" providerId="ADAL" clId="{6DE4A09D-A523-4AD0-AC80-415D4338E655}" dt="2021-09-13T21:25:11.910" v="257" actId="26606"/>
          <ac:graphicFrameMkLst>
            <pc:docMk/>
            <pc:sldMk cId="1768927126" sldId="257"/>
            <ac:graphicFrameMk id="21" creationId="{4FA0D76E-7C53-4DE3-B7C5-D5CECB504480}"/>
          </ac:graphicFrameMkLst>
        </pc:graphicFrameChg>
        <pc:graphicFrameChg chg="add del">
          <ac:chgData name="Sabri Sezer" userId="c01fc362-a368-4399-80f5-9984ebca077d" providerId="ADAL" clId="{6DE4A09D-A523-4AD0-AC80-415D4338E655}" dt="2021-09-13T21:25:12.590" v="259" actId="26606"/>
          <ac:graphicFrameMkLst>
            <pc:docMk/>
            <pc:sldMk cId="1768927126" sldId="257"/>
            <ac:graphicFrameMk id="26" creationId="{9281F38C-B4B7-46EF-94F3-9074EA8563D3}"/>
          </ac:graphicFrameMkLst>
        </pc:graphicFrameChg>
        <pc:graphicFrameChg chg="add">
          <ac:chgData name="Sabri Sezer" userId="c01fc362-a368-4399-80f5-9984ebca077d" providerId="ADAL" clId="{6DE4A09D-A523-4AD0-AC80-415D4338E655}" dt="2021-09-13T21:25:12.610" v="260" actId="26606"/>
          <ac:graphicFrameMkLst>
            <pc:docMk/>
            <pc:sldMk cId="1768927126" sldId="257"/>
            <ac:graphicFrameMk id="31" creationId="{4FA0D76E-7C53-4DE3-B7C5-D5CECB504480}"/>
          </ac:graphicFrameMkLst>
        </pc:graphicFrameChg>
      </pc:sldChg>
      <pc:sldChg chg="add del">
        <pc:chgData name="Sabri Sezer" userId="c01fc362-a368-4399-80f5-9984ebca077d" providerId="ADAL" clId="{6DE4A09D-A523-4AD0-AC80-415D4338E655}" dt="2021-09-13T21:24:31.374" v="246"/>
        <pc:sldMkLst>
          <pc:docMk/>
          <pc:sldMk cId="183101065" sldId="258"/>
        </pc:sldMkLst>
      </pc:sldChg>
      <pc:sldChg chg="addSp delSp add del mod setBg setClrOvrMap delDesignElem">
        <pc:chgData name="Sabri Sezer" userId="c01fc362-a368-4399-80f5-9984ebca077d" providerId="ADAL" clId="{6DE4A09D-A523-4AD0-AC80-415D4338E655}" dt="2021-09-13T21:25:59.742" v="330" actId="2696"/>
        <pc:sldMkLst>
          <pc:docMk/>
          <pc:sldMk cId="1890489708" sldId="258"/>
        </pc:sldMkLst>
        <pc:spChg chg="add">
          <ac:chgData name="Sabri Sezer" userId="c01fc362-a368-4399-80f5-9984ebca077d" providerId="ADAL" clId="{6DE4A09D-A523-4AD0-AC80-415D4338E655}" dt="2021-09-13T21:24:34.124" v="249" actId="26606"/>
          <ac:spMkLst>
            <pc:docMk/>
            <pc:sldMk cId="1890489708" sldId="258"/>
            <ac:spMk id="10" creationId="{A65AC7D1-EAA9-48F5-B509-60A7F50BF703}"/>
          </ac:spMkLst>
        </pc:spChg>
        <pc:spChg chg="add">
          <ac:chgData name="Sabri Sezer" userId="c01fc362-a368-4399-80f5-9984ebca077d" providerId="ADAL" clId="{6DE4A09D-A523-4AD0-AC80-415D4338E655}" dt="2021-09-13T21:24:34.124" v="249" actId="26606"/>
          <ac:spMkLst>
            <pc:docMk/>
            <pc:sldMk cId="1890489708" sldId="258"/>
            <ac:spMk id="11" creationId="{D6320AF9-619A-4175-865B-5663E1AEF4C5}"/>
          </ac:spMkLst>
        </pc:spChg>
        <pc:spChg chg="del">
          <ac:chgData name="Sabri Sezer" userId="c01fc362-a368-4399-80f5-9984ebca077d" providerId="ADAL" clId="{6DE4A09D-A523-4AD0-AC80-415D4338E655}" dt="2021-09-13T21:24:32.654" v="248"/>
          <ac:spMkLst>
            <pc:docMk/>
            <pc:sldMk cId="1890489708" sldId="258"/>
            <ac:spMk id="13" creationId="{A65AC7D1-EAA9-48F5-B509-60A7F50BF703}"/>
          </ac:spMkLst>
        </pc:spChg>
        <pc:spChg chg="del">
          <ac:chgData name="Sabri Sezer" userId="c01fc362-a368-4399-80f5-9984ebca077d" providerId="ADAL" clId="{6DE4A09D-A523-4AD0-AC80-415D4338E655}" dt="2021-09-13T21:24:32.654" v="248"/>
          <ac:spMkLst>
            <pc:docMk/>
            <pc:sldMk cId="1890489708" sldId="258"/>
            <ac:spMk id="15" creationId="{D6320AF9-619A-4175-865B-5663E1AEF4C5}"/>
          </ac:spMkLst>
        </pc:spChg>
        <pc:spChg chg="add">
          <ac:chgData name="Sabri Sezer" userId="c01fc362-a368-4399-80f5-9984ebca077d" providerId="ADAL" clId="{6DE4A09D-A523-4AD0-AC80-415D4338E655}" dt="2021-09-13T21:24:34.124" v="249" actId="26606"/>
          <ac:spMkLst>
            <pc:docMk/>
            <pc:sldMk cId="1890489708" sldId="258"/>
            <ac:spMk id="16" creationId="{7E018740-5C2B-4A41-AC1A-7E68D1EC1954}"/>
          </ac:spMkLst>
        </pc:spChg>
        <pc:spChg chg="add">
          <ac:chgData name="Sabri Sezer" userId="c01fc362-a368-4399-80f5-9984ebca077d" providerId="ADAL" clId="{6DE4A09D-A523-4AD0-AC80-415D4338E655}" dt="2021-09-13T21:24:34.124" v="249" actId="26606"/>
          <ac:spMkLst>
            <pc:docMk/>
            <pc:sldMk cId="1890489708" sldId="258"/>
            <ac:spMk id="18" creationId="{166F75A4-C475-4941-8EE2-B80A06A2C1BB}"/>
          </ac:spMkLst>
        </pc:spChg>
        <pc:spChg chg="add">
          <ac:chgData name="Sabri Sezer" userId="c01fc362-a368-4399-80f5-9984ebca077d" providerId="ADAL" clId="{6DE4A09D-A523-4AD0-AC80-415D4338E655}" dt="2021-09-13T21:24:34.124" v="249" actId="26606"/>
          <ac:spMkLst>
            <pc:docMk/>
            <pc:sldMk cId="1890489708" sldId="258"/>
            <ac:spMk id="20" creationId="{A032553A-72E8-4B0D-8405-FF9771C9AF05}"/>
          </ac:spMkLst>
        </pc:spChg>
        <pc:spChg chg="del">
          <ac:chgData name="Sabri Sezer" userId="c01fc362-a368-4399-80f5-9984ebca077d" providerId="ADAL" clId="{6DE4A09D-A523-4AD0-AC80-415D4338E655}" dt="2021-09-13T21:24:32.654" v="248"/>
          <ac:spMkLst>
            <pc:docMk/>
            <pc:sldMk cId="1890489708" sldId="258"/>
            <ac:spMk id="21" creationId="{7E018740-5C2B-4A41-AC1A-7E68D1EC1954}"/>
          </ac:spMkLst>
        </pc:spChg>
        <pc:spChg chg="add">
          <ac:chgData name="Sabri Sezer" userId="c01fc362-a368-4399-80f5-9984ebca077d" providerId="ADAL" clId="{6DE4A09D-A523-4AD0-AC80-415D4338E655}" dt="2021-09-13T21:24:34.124" v="249" actId="26606"/>
          <ac:spMkLst>
            <pc:docMk/>
            <pc:sldMk cId="1890489708" sldId="258"/>
            <ac:spMk id="22" creationId="{765800AC-C3B9-498E-87BC-29FAE4C76B21}"/>
          </ac:spMkLst>
        </pc:spChg>
        <pc:spChg chg="del">
          <ac:chgData name="Sabri Sezer" userId="c01fc362-a368-4399-80f5-9984ebca077d" providerId="ADAL" clId="{6DE4A09D-A523-4AD0-AC80-415D4338E655}" dt="2021-09-13T21:24:32.654" v="248"/>
          <ac:spMkLst>
            <pc:docMk/>
            <pc:sldMk cId="1890489708" sldId="258"/>
            <ac:spMk id="23" creationId="{166F75A4-C475-4941-8EE2-B80A06A2C1BB}"/>
          </ac:spMkLst>
        </pc:spChg>
        <pc:spChg chg="add">
          <ac:chgData name="Sabri Sezer" userId="c01fc362-a368-4399-80f5-9984ebca077d" providerId="ADAL" clId="{6DE4A09D-A523-4AD0-AC80-415D4338E655}" dt="2021-09-13T21:24:34.124" v="249" actId="26606"/>
          <ac:spMkLst>
            <pc:docMk/>
            <pc:sldMk cId="1890489708" sldId="258"/>
            <ac:spMk id="24" creationId="{1F9D6ACB-2FF4-49F9-978A-E0D5327FC635}"/>
          </ac:spMkLst>
        </pc:spChg>
        <pc:spChg chg="del">
          <ac:chgData name="Sabri Sezer" userId="c01fc362-a368-4399-80f5-9984ebca077d" providerId="ADAL" clId="{6DE4A09D-A523-4AD0-AC80-415D4338E655}" dt="2021-09-13T21:24:32.654" v="248"/>
          <ac:spMkLst>
            <pc:docMk/>
            <pc:sldMk cId="1890489708" sldId="258"/>
            <ac:spMk id="25" creationId="{A032553A-72E8-4B0D-8405-FF9771C9AF05}"/>
          </ac:spMkLst>
        </pc:spChg>
        <pc:spChg chg="add">
          <ac:chgData name="Sabri Sezer" userId="c01fc362-a368-4399-80f5-9984ebca077d" providerId="ADAL" clId="{6DE4A09D-A523-4AD0-AC80-415D4338E655}" dt="2021-09-13T21:24:34.124" v="249" actId="26606"/>
          <ac:spMkLst>
            <pc:docMk/>
            <pc:sldMk cId="1890489708" sldId="258"/>
            <ac:spMk id="26" creationId="{142BFA2A-77A0-4F60-A32A-685681C84889}"/>
          </ac:spMkLst>
        </pc:spChg>
        <pc:spChg chg="del">
          <ac:chgData name="Sabri Sezer" userId="c01fc362-a368-4399-80f5-9984ebca077d" providerId="ADAL" clId="{6DE4A09D-A523-4AD0-AC80-415D4338E655}" dt="2021-09-13T21:24:32.654" v="248"/>
          <ac:spMkLst>
            <pc:docMk/>
            <pc:sldMk cId="1890489708" sldId="258"/>
            <ac:spMk id="27" creationId="{765800AC-C3B9-498E-87BC-29FAE4C76B21}"/>
          </ac:spMkLst>
        </pc:spChg>
        <pc:spChg chg="del">
          <ac:chgData name="Sabri Sezer" userId="c01fc362-a368-4399-80f5-9984ebca077d" providerId="ADAL" clId="{6DE4A09D-A523-4AD0-AC80-415D4338E655}" dt="2021-09-13T21:24:32.654" v="248"/>
          <ac:spMkLst>
            <pc:docMk/>
            <pc:sldMk cId="1890489708" sldId="258"/>
            <ac:spMk id="29" creationId="{1F9D6ACB-2FF4-49F9-978A-E0D5327FC635}"/>
          </ac:spMkLst>
        </pc:spChg>
        <pc:spChg chg="del">
          <ac:chgData name="Sabri Sezer" userId="c01fc362-a368-4399-80f5-9984ebca077d" providerId="ADAL" clId="{6DE4A09D-A523-4AD0-AC80-415D4338E655}" dt="2021-09-13T21:24:32.654" v="248"/>
          <ac:spMkLst>
            <pc:docMk/>
            <pc:sldMk cId="1890489708" sldId="258"/>
            <ac:spMk id="31" creationId="{142BFA2A-77A0-4F60-A32A-685681C84889}"/>
          </ac:spMkLst>
        </pc:spChg>
        <pc:cxnChg chg="add">
          <ac:chgData name="Sabri Sezer" userId="c01fc362-a368-4399-80f5-9984ebca077d" providerId="ADAL" clId="{6DE4A09D-A523-4AD0-AC80-415D4338E655}" dt="2021-09-13T21:24:34.124" v="249" actId="26606"/>
          <ac:cxnSpMkLst>
            <pc:docMk/>
            <pc:sldMk cId="1890489708" sldId="258"/>
            <ac:cxnSpMk id="12" creationId="{063B6EC6-D752-4EE7-908B-F8F19E8C7FEA}"/>
          </ac:cxnSpMkLst>
        </pc:cxnChg>
        <pc:cxnChg chg="add">
          <ac:chgData name="Sabri Sezer" userId="c01fc362-a368-4399-80f5-9984ebca077d" providerId="ADAL" clId="{6DE4A09D-A523-4AD0-AC80-415D4338E655}" dt="2021-09-13T21:24:34.124" v="249" actId="26606"/>
          <ac:cxnSpMkLst>
            <pc:docMk/>
            <pc:sldMk cId="1890489708" sldId="258"/>
            <ac:cxnSpMk id="14" creationId="{EFECD4E8-AD3E-4228-82A2-9461958EA94D}"/>
          </ac:cxnSpMkLst>
        </pc:cxnChg>
        <pc:cxnChg chg="del">
          <ac:chgData name="Sabri Sezer" userId="c01fc362-a368-4399-80f5-9984ebca077d" providerId="ADAL" clId="{6DE4A09D-A523-4AD0-AC80-415D4338E655}" dt="2021-09-13T21:24:32.654" v="248"/>
          <ac:cxnSpMkLst>
            <pc:docMk/>
            <pc:sldMk cId="1890489708" sldId="258"/>
            <ac:cxnSpMk id="17" creationId="{063B6EC6-D752-4EE7-908B-F8F19E8C7FEA}"/>
          </ac:cxnSpMkLst>
        </pc:cxnChg>
        <pc:cxnChg chg="del">
          <ac:chgData name="Sabri Sezer" userId="c01fc362-a368-4399-80f5-9984ebca077d" providerId="ADAL" clId="{6DE4A09D-A523-4AD0-AC80-415D4338E655}" dt="2021-09-13T21:24:32.654" v="248"/>
          <ac:cxnSpMkLst>
            <pc:docMk/>
            <pc:sldMk cId="1890489708" sldId="258"/>
            <ac:cxnSpMk id="19" creationId="{EFECD4E8-AD3E-4228-82A2-9461958EA94D}"/>
          </ac:cxnSpMkLst>
        </pc:cxnChg>
      </pc:sldChg>
      <pc:sldChg chg="modSp add del mod">
        <pc:chgData name="Sabri Sezer" userId="c01fc362-a368-4399-80f5-9984ebca077d" providerId="ADAL" clId="{6DE4A09D-A523-4AD0-AC80-415D4338E655}" dt="2021-09-13T21:21:53.242" v="5" actId="47"/>
        <pc:sldMkLst>
          <pc:docMk/>
          <pc:sldMk cId="2892009320" sldId="258"/>
        </pc:sldMkLst>
        <pc:spChg chg="mod">
          <ac:chgData name="Sabri Sezer" userId="c01fc362-a368-4399-80f5-9984ebca077d" providerId="ADAL" clId="{6DE4A09D-A523-4AD0-AC80-415D4338E655}" dt="2021-09-13T21:21:27.329" v="4" actId="20577"/>
          <ac:spMkLst>
            <pc:docMk/>
            <pc:sldMk cId="2892009320" sldId="258"/>
            <ac:spMk id="2" creationId="{D459AF31-5C09-403B-AC28-B627377CFE04}"/>
          </ac:spMkLst>
        </pc:spChg>
      </pc:sldChg>
      <pc:sldChg chg="addSp delSp modSp add del mod setBg setClrOvrMap delDesignElem">
        <pc:chgData name="Sabri Sezer" userId="c01fc362-a368-4399-80f5-9984ebca077d" providerId="ADAL" clId="{6DE4A09D-A523-4AD0-AC80-415D4338E655}" dt="2021-09-13T22:12:43.950" v="1382" actId="47"/>
        <pc:sldMkLst>
          <pc:docMk/>
          <pc:sldMk cId="2727628435" sldId="259"/>
        </pc:sldMkLst>
        <pc:spChg chg="add del mod">
          <ac:chgData name="Sabri Sezer" userId="c01fc362-a368-4399-80f5-9984ebca077d" providerId="ADAL" clId="{6DE4A09D-A523-4AD0-AC80-415D4338E655}" dt="2021-09-13T21:26:12.650" v="338"/>
          <ac:spMkLst>
            <pc:docMk/>
            <pc:sldMk cId="2727628435" sldId="259"/>
            <ac:spMk id="4" creationId="{769E1713-E372-4135-9611-4172915B046B}"/>
          </ac:spMkLst>
        </pc:spChg>
        <pc:spChg chg="mod">
          <ac:chgData name="Sabri Sezer" userId="c01fc362-a368-4399-80f5-9984ebca077d" providerId="ADAL" clId="{6DE4A09D-A523-4AD0-AC80-415D4338E655}" dt="2021-09-13T21:26:21.376" v="340" actId="26606"/>
          <ac:spMkLst>
            <pc:docMk/>
            <pc:sldMk cId="2727628435" sldId="259"/>
            <ac:spMk id="6" creationId="{8BC7E08F-40CD-4EA5-A8BB-5168645B45C0}"/>
          </ac:spMkLst>
        </pc:spChg>
        <pc:spChg chg="mod">
          <ac:chgData name="Sabri Sezer" userId="c01fc362-a368-4399-80f5-9984ebca077d" providerId="ADAL" clId="{6DE4A09D-A523-4AD0-AC80-415D4338E655}" dt="2021-09-13T22:10:21.175" v="1343"/>
          <ac:spMkLst>
            <pc:docMk/>
            <pc:sldMk cId="2727628435" sldId="259"/>
            <ac:spMk id="8" creationId="{34921E25-6A3A-4566-A609-9BC7C9A492FF}"/>
          </ac:spMkLst>
        </pc:spChg>
        <pc:spChg chg="add del">
          <ac:chgData name="Sabri Sezer" userId="c01fc362-a368-4399-80f5-9984ebca077d" providerId="ADAL" clId="{6DE4A09D-A523-4AD0-AC80-415D4338E655}" dt="2021-09-13T22:11:40.681" v="1376"/>
          <ac:spMkLst>
            <pc:docMk/>
            <pc:sldMk cId="2727628435" sldId="259"/>
            <ac:spMk id="13" creationId="{A65AC7D1-EAA9-48F5-B509-60A7F50BF703}"/>
          </ac:spMkLst>
        </pc:spChg>
        <pc:spChg chg="add del">
          <ac:chgData name="Sabri Sezer" userId="c01fc362-a368-4399-80f5-9984ebca077d" providerId="ADAL" clId="{6DE4A09D-A523-4AD0-AC80-415D4338E655}" dt="2021-09-13T22:11:40.681" v="1376"/>
          <ac:spMkLst>
            <pc:docMk/>
            <pc:sldMk cId="2727628435" sldId="259"/>
            <ac:spMk id="15" creationId="{D6320AF9-619A-4175-865B-5663E1AEF4C5}"/>
          </ac:spMkLst>
        </pc:spChg>
        <pc:spChg chg="add del">
          <ac:chgData name="Sabri Sezer" userId="c01fc362-a368-4399-80f5-9984ebca077d" providerId="ADAL" clId="{6DE4A09D-A523-4AD0-AC80-415D4338E655}" dt="2021-09-13T22:11:40.681" v="1376"/>
          <ac:spMkLst>
            <pc:docMk/>
            <pc:sldMk cId="2727628435" sldId="259"/>
            <ac:spMk id="21" creationId="{7E018740-5C2B-4A41-AC1A-7E68D1EC1954}"/>
          </ac:spMkLst>
        </pc:spChg>
        <pc:spChg chg="add del">
          <ac:chgData name="Sabri Sezer" userId="c01fc362-a368-4399-80f5-9984ebca077d" providerId="ADAL" clId="{6DE4A09D-A523-4AD0-AC80-415D4338E655}" dt="2021-09-13T22:11:40.681" v="1376"/>
          <ac:spMkLst>
            <pc:docMk/>
            <pc:sldMk cId="2727628435" sldId="259"/>
            <ac:spMk id="23" creationId="{166F75A4-C475-4941-8EE2-B80A06A2C1BB}"/>
          </ac:spMkLst>
        </pc:spChg>
        <pc:spChg chg="add del">
          <ac:chgData name="Sabri Sezer" userId="c01fc362-a368-4399-80f5-9984ebca077d" providerId="ADAL" clId="{6DE4A09D-A523-4AD0-AC80-415D4338E655}" dt="2021-09-13T22:11:40.681" v="1376"/>
          <ac:spMkLst>
            <pc:docMk/>
            <pc:sldMk cId="2727628435" sldId="259"/>
            <ac:spMk id="25" creationId="{A032553A-72E8-4B0D-8405-FF9771C9AF05}"/>
          </ac:spMkLst>
        </pc:spChg>
        <pc:spChg chg="add del">
          <ac:chgData name="Sabri Sezer" userId="c01fc362-a368-4399-80f5-9984ebca077d" providerId="ADAL" clId="{6DE4A09D-A523-4AD0-AC80-415D4338E655}" dt="2021-09-13T22:11:40.681" v="1376"/>
          <ac:spMkLst>
            <pc:docMk/>
            <pc:sldMk cId="2727628435" sldId="259"/>
            <ac:spMk id="27" creationId="{765800AC-C3B9-498E-87BC-29FAE4C76B21}"/>
          </ac:spMkLst>
        </pc:spChg>
        <pc:spChg chg="add del">
          <ac:chgData name="Sabri Sezer" userId="c01fc362-a368-4399-80f5-9984ebca077d" providerId="ADAL" clId="{6DE4A09D-A523-4AD0-AC80-415D4338E655}" dt="2021-09-13T22:11:40.681" v="1376"/>
          <ac:spMkLst>
            <pc:docMk/>
            <pc:sldMk cId="2727628435" sldId="259"/>
            <ac:spMk id="29" creationId="{1F9D6ACB-2FF4-49F9-978A-E0D5327FC635}"/>
          </ac:spMkLst>
        </pc:spChg>
        <pc:spChg chg="add del">
          <ac:chgData name="Sabri Sezer" userId="c01fc362-a368-4399-80f5-9984ebca077d" providerId="ADAL" clId="{6DE4A09D-A523-4AD0-AC80-415D4338E655}" dt="2021-09-13T22:11:40.681" v="1376"/>
          <ac:spMkLst>
            <pc:docMk/>
            <pc:sldMk cId="2727628435" sldId="259"/>
            <ac:spMk id="31" creationId="{142BFA2A-77A0-4F60-A32A-685681C84889}"/>
          </ac:spMkLst>
        </pc:spChg>
        <pc:cxnChg chg="add del">
          <ac:chgData name="Sabri Sezer" userId="c01fc362-a368-4399-80f5-9984ebca077d" providerId="ADAL" clId="{6DE4A09D-A523-4AD0-AC80-415D4338E655}" dt="2021-09-13T22:11:40.681" v="1376"/>
          <ac:cxnSpMkLst>
            <pc:docMk/>
            <pc:sldMk cId="2727628435" sldId="259"/>
            <ac:cxnSpMk id="17" creationId="{063B6EC6-D752-4EE7-908B-F8F19E8C7FEA}"/>
          </ac:cxnSpMkLst>
        </pc:cxnChg>
        <pc:cxnChg chg="add del">
          <ac:chgData name="Sabri Sezer" userId="c01fc362-a368-4399-80f5-9984ebca077d" providerId="ADAL" clId="{6DE4A09D-A523-4AD0-AC80-415D4338E655}" dt="2021-09-13T22:11:40.681" v="1376"/>
          <ac:cxnSpMkLst>
            <pc:docMk/>
            <pc:sldMk cId="2727628435" sldId="259"/>
            <ac:cxnSpMk id="19" creationId="{EFECD4E8-AD3E-4228-82A2-9461958EA94D}"/>
          </ac:cxnSpMkLst>
        </pc:cxnChg>
      </pc:sldChg>
      <pc:sldChg chg="addSp delSp modSp add del mod setBg delDesignElem">
        <pc:chgData name="Sabri Sezer" userId="c01fc362-a368-4399-80f5-9984ebca077d" providerId="ADAL" clId="{6DE4A09D-A523-4AD0-AC80-415D4338E655}" dt="2021-09-21T13:06:30.818" v="1723" actId="47"/>
        <pc:sldMkLst>
          <pc:docMk/>
          <pc:sldMk cId="3272037541" sldId="260"/>
        </pc:sldMkLst>
        <pc:spChg chg="mod">
          <ac:chgData name="Sabri Sezer" userId="c01fc362-a368-4399-80f5-9984ebca077d" providerId="ADAL" clId="{6DE4A09D-A523-4AD0-AC80-415D4338E655}" dt="2021-09-13T21:26:59.898" v="347" actId="26606"/>
          <ac:spMkLst>
            <pc:docMk/>
            <pc:sldMk cId="3272037541" sldId="260"/>
            <ac:spMk id="6" creationId="{8BC7E08F-40CD-4EA5-A8BB-5168645B45C0}"/>
          </ac:spMkLst>
        </pc:spChg>
        <pc:spChg chg="del">
          <ac:chgData name="Sabri Sezer" userId="c01fc362-a368-4399-80f5-9984ebca077d" providerId="ADAL" clId="{6DE4A09D-A523-4AD0-AC80-415D4338E655}" dt="2021-09-13T21:26:59.898" v="347" actId="26606"/>
          <ac:spMkLst>
            <pc:docMk/>
            <pc:sldMk cId="3272037541" sldId="260"/>
            <ac:spMk id="8" creationId="{34921E25-6A3A-4566-A609-9BC7C9A492FF}"/>
          </ac:spMkLst>
        </pc:spChg>
        <pc:spChg chg="add del">
          <ac:chgData name="Sabri Sezer" userId="c01fc362-a368-4399-80f5-9984ebca077d" providerId="ADAL" clId="{6DE4A09D-A523-4AD0-AC80-415D4338E655}" dt="2021-09-13T22:11:40.681" v="1376"/>
          <ac:spMkLst>
            <pc:docMk/>
            <pc:sldMk cId="3272037541" sldId="260"/>
            <ac:spMk id="14" creationId="{CB5AA8A5-25CC-4295-892F-367FCDAF2BF6}"/>
          </ac:spMkLst>
        </pc:spChg>
        <pc:spChg chg="add del">
          <ac:chgData name="Sabri Sezer" userId="c01fc362-a368-4399-80f5-9984ebca077d" providerId="ADAL" clId="{6DE4A09D-A523-4AD0-AC80-415D4338E655}" dt="2021-09-13T22:11:40.681" v="1376"/>
          <ac:spMkLst>
            <pc:docMk/>
            <pc:sldMk cId="3272037541" sldId="260"/>
            <ac:spMk id="27" creationId="{24C6BC13-FB1E-48CC-B421-3D06039728B4}"/>
          </ac:spMkLst>
        </pc:spChg>
        <pc:grpChg chg="add del">
          <ac:chgData name="Sabri Sezer" userId="c01fc362-a368-4399-80f5-9984ebca077d" providerId="ADAL" clId="{6DE4A09D-A523-4AD0-AC80-415D4338E655}" dt="2021-09-13T22:11:40.681" v="1376"/>
          <ac:grpSpMkLst>
            <pc:docMk/>
            <pc:sldMk cId="3272037541" sldId="260"/>
            <ac:grpSpMk id="16" creationId="{09DD65AA-8280-4962-92F3-DF1CB53349DB}"/>
          </ac:grpSpMkLst>
        </pc:grpChg>
        <pc:graphicFrameChg chg="add">
          <ac:chgData name="Sabri Sezer" userId="c01fc362-a368-4399-80f5-9984ebca077d" providerId="ADAL" clId="{6DE4A09D-A523-4AD0-AC80-415D4338E655}" dt="2021-09-13T21:26:59.898" v="347" actId="26606"/>
          <ac:graphicFrameMkLst>
            <pc:docMk/>
            <pc:sldMk cId="3272037541" sldId="260"/>
            <ac:graphicFrameMk id="10" creationId="{105792D4-E7BA-40EF-9307-E04D12AA9011}"/>
          </ac:graphicFrameMkLst>
        </pc:graphicFrameChg>
      </pc:sldChg>
      <pc:sldChg chg="addSp delSp modSp add mod setBg delDesignElem">
        <pc:chgData name="Sabri Sezer" userId="c01fc362-a368-4399-80f5-9984ebca077d" providerId="ADAL" clId="{6DE4A09D-A523-4AD0-AC80-415D4338E655}" dt="2021-09-21T15:48:46.097" v="1921" actId="14100"/>
        <pc:sldMkLst>
          <pc:docMk/>
          <pc:sldMk cId="1251621574" sldId="261"/>
        </pc:sldMkLst>
        <pc:spChg chg="mod">
          <ac:chgData name="Sabri Sezer" userId="c01fc362-a368-4399-80f5-9984ebca077d" providerId="ADAL" clId="{6DE4A09D-A523-4AD0-AC80-415D4338E655}" dt="2021-09-13T21:26:38.553" v="342" actId="26606"/>
          <ac:spMkLst>
            <pc:docMk/>
            <pc:sldMk cId="1251621574" sldId="261"/>
            <ac:spMk id="6" creationId="{8BC7E08F-40CD-4EA5-A8BB-5168645B45C0}"/>
          </ac:spMkLst>
        </pc:spChg>
        <pc:spChg chg="del">
          <ac:chgData name="Sabri Sezer" userId="c01fc362-a368-4399-80f5-9984ebca077d" providerId="ADAL" clId="{6DE4A09D-A523-4AD0-AC80-415D4338E655}" dt="2021-09-13T21:26:38.553" v="342" actId="26606"/>
          <ac:spMkLst>
            <pc:docMk/>
            <pc:sldMk cId="1251621574" sldId="261"/>
            <ac:spMk id="8" creationId="{34921E25-6A3A-4566-A609-9BC7C9A492FF}"/>
          </ac:spMkLst>
        </pc:spChg>
        <pc:spChg chg="add del">
          <ac:chgData name="Sabri Sezer" userId="c01fc362-a368-4399-80f5-9984ebca077d" providerId="ADAL" clId="{6DE4A09D-A523-4AD0-AC80-415D4338E655}" dt="2021-09-13T22:11:40.681" v="1376"/>
          <ac:spMkLst>
            <pc:docMk/>
            <pc:sldMk cId="1251621574" sldId="261"/>
            <ac:spMk id="14" creationId="{45B71F80-1F92-4074-84D9-16A062B215B3}"/>
          </ac:spMkLst>
        </pc:spChg>
        <pc:spChg chg="add del">
          <ac:chgData name="Sabri Sezer" userId="c01fc362-a368-4399-80f5-9984ebca077d" providerId="ADAL" clId="{6DE4A09D-A523-4AD0-AC80-415D4338E655}" dt="2021-09-13T22:11:40.681" v="1376"/>
          <ac:spMkLst>
            <pc:docMk/>
            <pc:sldMk cId="1251621574" sldId="261"/>
            <ac:spMk id="16" creationId="{7209C9DA-6E0D-46D9-8275-C52222D8CCAC}"/>
          </ac:spMkLst>
        </pc:spChg>
        <pc:spChg chg="add del">
          <ac:chgData name="Sabri Sezer" userId="c01fc362-a368-4399-80f5-9984ebca077d" providerId="ADAL" clId="{6DE4A09D-A523-4AD0-AC80-415D4338E655}" dt="2021-09-13T22:11:40.681" v="1376"/>
          <ac:spMkLst>
            <pc:docMk/>
            <pc:sldMk cId="1251621574" sldId="261"/>
            <ac:spMk id="18" creationId="{3EB57A4D-E0D0-46DA-B339-F24CA46FA70B}"/>
          </ac:spMkLst>
        </pc:spChg>
        <pc:graphicFrameChg chg="add mod modGraphic">
          <ac:chgData name="Sabri Sezer" userId="c01fc362-a368-4399-80f5-9984ebca077d" providerId="ADAL" clId="{6DE4A09D-A523-4AD0-AC80-415D4338E655}" dt="2021-09-21T15:48:46.097" v="1921" actId="14100"/>
          <ac:graphicFrameMkLst>
            <pc:docMk/>
            <pc:sldMk cId="1251621574" sldId="261"/>
            <ac:graphicFrameMk id="10" creationId="{4E118B67-DDC2-4191-8043-179E168B34E4}"/>
          </ac:graphicFrameMkLst>
        </pc:graphicFrameChg>
      </pc:sldChg>
      <pc:sldChg chg="addSp delSp add del setBg delDesignElem">
        <pc:chgData name="Sabri Sezer" userId="c01fc362-a368-4399-80f5-9984ebca077d" providerId="ADAL" clId="{6DE4A09D-A523-4AD0-AC80-415D4338E655}" dt="2021-09-13T21:26:47.275" v="345"/>
        <pc:sldMkLst>
          <pc:docMk/>
          <pc:sldMk cId="1347533061" sldId="262"/>
        </pc:sldMkLst>
        <pc:spChg chg="add del">
          <ac:chgData name="Sabri Sezer" userId="c01fc362-a368-4399-80f5-9984ebca077d" providerId="ADAL" clId="{6DE4A09D-A523-4AD0-AC80-415D4338E655}" dt="2021-09-13T21:26:47.275" v="345"/>
          <ac:spMkLst>
            <pc:docMk/>
            <pc:sldMk cId="1347533061" sldId="262"/>
            <ac:spMk id="13" creationId="{A65AC7D1-EAA9-48F5-B509-60A7F50BF703}"/>
          </ac:spMkLst>
        </pc:spChg>
        <pc:spChg chg="add del">
          <ac:chgData name="Sabri Sezer" userId="c01fc362-a368-4399-80f5-9984ebca077d" providerId="ADAL" clId="{6DE4A09D-A523-4AD0-AC80-415D4338E655}" dt="2021-09-13T21:26:47.275" v="345"/>
          <ac:spMkLst>
            <pc:docMk/>
            <pc:sldMk cId="1347533061" sldId="262"/>
            <ac:spMk id="15" creationId="{D6320AF9-619A-4175-865B-5663E1AEF4C5}"/>
          </ac:spMkLst>
        </pc:spChg>
        <pc:spChg chg="add del">
          <ac:chgData name="Sabri Sezer" userId="c01fc362-a368-4399-80f5-9984ebca077d" providerId="ADAL" clId="{6DE4A09D-A523-4AD0-AC80-415D4338E655}" dt="2021-09-13T21:26:47.275" v="345"/>
          <ac:spMkLst>
            <pc:docMk/>
            <pc:sldMk cId="1347533061" sldId="262"/>
            <ac:spMk id="21" creationId="{7E018740-5C2B-4A41-AC1A-7E68D1EC1954}"/>
          </ac:spMkLst>
        </pc:spChg>
        <pc:spChg chg="add del">
          <ac:chgData name="Sabri Sezer" userId="c01fc362-a368-4399-80f5-9984ebca077d" providerId="ADAL" clId="{6DE4A09D-A523-4AD0-AC80-415D4338E655}" dt="2021-09-13T21:26:47.275" v="345"/>
          <ac:spMkLst>
            <pc:docMk/>
            <pc:sldMk cId="1347533061" sldId="262"/>
            <ac:spMk id="23" creationId="{166F75A4-C475-4941-8EE2-B80A06A2C1BB}"/>
          </ac:spMkLst>
        </pc:spChg>
        <pc:spChg chg="add del">
          <ac:chgData name="Sabri Sezer" userId="c01fc362-a368-4399-80f5-9984ebca077d" providerId="ADAL" clId="{6DE4A09D-A523-4AD0-AC80-415D4338E655}" dt="2021-09-13T21:26:47.275" v="345"/>
          <ac:spMkLst>
            <pc:docMk/>
            <pc:sldMk cId="1347533061" sldId="262"/>
            <ac:spMk id="25" creationId="{A032553A-72E8-4B0D-8405-FF9771C9AF05}"/>
          </ac:spMkLst>
        </pc:spChg>
        <pc:spChg chg="add del">
          <ac:chgData name="Sabri Sezer" userId="c01fc362-a368-4399-80f5-9984ebca077d" providerId="ADAL" clId="{6DE4A09D-A523-4AD0-AC80-415D4338E655}" dt="2021-09-13T21:26:47.275" v="345"/>
          <ac:spMkLst>
            <pc:docMk/>
            <pc:sldMk cId="1347533061" sldId="262"/>
            <ac:spMk id="27" creationId="{765800AC-C3B9-498E-87BC-29FAE4C76B21}"/>
          </ac:spMkLst>
        </pc:spChg>
        <pc:spChg chg="add del">
          <ac:chgData name="Sabri Sezer" userId="c01fc362-a368-4399-80f5-9984ebca077d" providerId="ADAL" clId="{6DE4A09D-A523-4AD0-AC80-415D4338E655}" dt="2021-09-13T21:26:47.275" v="345"/>
          <ac:spMkLst>
            <pc:docMk/>
            <pc:sldMk cId="1347533061" sldId="262"/>
            <ac:spMk id="29" creationId="{1F9D6ACB-2FF4-49F9-978A-E0D5327FC635}"/>
          </ac:spMkLst>
        </pc:spChg>
        <pc:spChg chg="add del">
          <ac:chgData name="Sabri Sezer" userId="c01fc362-a368-4399-80f5-9984ebca077d" providerId="ADAL" clId="{6DE4A09D-A523-4AD0-AC80-415D4338E655}" dt="2021-09-13T21:26:47.275" v="345"/>
          <ac:spMkLst>
            <pc:docMk/>
            <pc:sldMk cId="1347533061" sldId="262"/>
            <ac:spMk id="31" creationId="{142BFA2A-77A0-4F60-A32A-685681C84889}"/>
          </ac:spMkLst>
        </pc:spChg>
        <pc:cxnChg chg="add del">
          <ac:chgData name="Sabri Sezer" userId="c01fc362-a368-4399-80f5-9984ebca077d" providerId="ADAL" clId="{6DE4A09D-A523-4AD0-AC80-415D4338E655}" dt="2021-09-13T21:26:47.275" v="345"/>
          <ac:cxnSpMkLst>
            <pc:docMk/>
            <pc:sldMk cId="1347533061" sldId="262"/>
            <ac:cxnSpMk id="17" creationId="{063B6EC6-D752-4EE7-908B-F8F19E8C7FEA}"/>
          </ac:cxnSpMkLst>
        </pc:cxnChg>
        <pc:cxnChg chg="add del">
          <ac:chgData name="Sabri Sezer" userId="c01fc362-a368-4399-80f5-9984ebca077d" providerId="ADAL" clId="{6DE4A09D-A523-4AD0-AC80-415D4338E655}" dt="2021-09-13T21:26:47.275" v="345"/>
          <ac:cxnSpMkLst>
            <pc:docMk/>
            <pc:sldMk cId="1347533061" sldId="262"/>
            <ac:cxnSpMk id="19" creationId="{EFECD4E8-AD3E-4228-82A2-9461958EA94D}"/>
          </ac:cxnSpMkLst>
        </pc:cxnChg>
      </pc:sldChg>
      <pc:sldChg chg="addSp modSp add del mod ord setBg">
        <pc:chgData name="Sabri Sezer" userId="c01fc362-a368-4399-80f5-9984ebca077d" providerId="ADAL" clId="{6DE4A09D-A523-4AD0-AC80-415D4338E655}" dt="2021-09-21T13:06:29.381" v="1722" actId="47"/>
        <pc:sldMkLst>
          <pc:docMk/>
          <pc:sldMk cId="1888782826" sldId="262"/>
        </pc:sldMkLst>
        <pc:spChg chg="mod">
          <ac:chgData name="Sabri Sezer" userId="c01fc362-a368-4399-80f5-9984ebca077d" providerId="ADAL" clId="{6DE4A09D-A523-4AD0-AC80-415D4338E655}" dt="2021-09-13T22:12:55.664" v="1383" actId="26606"/>
          <ac:spMkLst>
            <pc:docMk/>
            <pc:sldMk cId="1888782826" sldId="262"/>
            <ac:spMk id="6" creationId="{8BC7E08F-40CD-4EA5-A8BB-5168645B45C0}"/>
          </ac:spMkLst>
        </pc:spChg>
        <pc:spChg chg="mod">
          <ac:chgData name="Sabri Sezer" userId="c01fc362-a368-4399-80f5-9984ebca077d" providerId="ADAL" clId="{6DE4A09D-A523-4AD0-AC80-415D4338E655}" dt="2021-09-13T22:12:55.664" v="1383" actId="26606"/>
          <ac:spMkLst>
            <pc:docMk/>
            <pc:sldMk cId="1888782826" sldId="262"/>
            <ac:spMk id="8" creationId="{34921E25-6A3A-4566-A609-9BC7C9A492FF}"/>
          </ac:spMkLst>
        </pc:spChg>
        <pc:cxnChg chg="add">
          <ac:chgData name="Sabri Sezer" userId="c01fc362-a368-4399-80f5-9984ebca077d" providerId="ADAL" clId="{6DE4A09D-A523-4AD0-AC80-415D4338E655}" dt="2021-09-13T22:12:55.664" v="1383" actId="26606"/>
          <ac:cxnSpMkLst>
            <pc:docMk/>
            <pc:sldMk cId="1888782826" sldId="262"/>
            <ac:cxnSpMk id="13" creationId="{0B5F7E3B-C5F1-40E0-A491-558BAFBC1127}"/>
          </ac:cxnSpMkLst>
        </pc:cxnChg>
      </pc:sldChg>
      <pc:sldChg chg="addSp modSp add del mod setBg">
        <pc:chgData name="Sabri Sezer" userId="c01fc362-a368-4399-80f5-9984ebca077d" providerId="ADAL" clId="{6DE4A09D-A523-4AD0-AC80-415D4338E655}" dt="2021-09-21T13:06:27.739" v="1721" actId="47"/>
        <pc:sldMkLst>
          <pc:docMk/>
          <pc:sldMk cId="2072975445" sldId="263"/>
        </pc:sldMkLst>
        <pc:spChg chg="mod">
          <ac:chgData name="Sabri Sezer" userId="c01fc362-a368-4399-80f5-9984ebca077d" providerId="ADAL" clId="{6DE4A09D-A523-4AD0-AC80-415D4338E655}" dt="2021-09-13T22:12:14.963" v="1378" actId="26606"/>
          <ac:spMkLst>
            <pc:docMk/>
            <pc:sldMk cId="2072975445" sldId="263"/>
            <ac:spMk id="6" creationId="{8BC7E08F-40CD-4EA5-A8BB-5168645B45C0}"/>
          </ac:spMkLst>
        </pc:spChg>
        <pc:spChg chg="mod">
          <ac:chgData name="Sabri Sezer" userId="c01fc362-a368-4399-80f5-9984ebca077d" providerId="ADAL" clId="{6DE4A09D-A523-4AD0-AC80-415D4338E655}" dt="2021-09-13T22:12:14.963" v="1378" actId="26606"/>
          <ac:spMkLst>
            <pc:docMk/>
            <pc:sldMk cId="2072975445" sldId="263"/>
            <ac:spMk id="8" creationId="{34921E25-6A3A-4566-A609-9BC7C9A492FF}"/>
          </ac:spMkLst>
        </pc:spChg>
        <pc:cxnChg chg="add">
          <ac:chgData name="Sabri Sezer" userId="c01fc362-a368-4399-80f5-9984ebca077d" providerId="ADAL" clId="{6DE4A09D-A523-4AD0-AC80-415D4338E655}" dt="2021-09-13T22:12:14.963" v="1378" actId="26606"/>
          <ac:cxnSpMkLst>
            <pc:docMk/>
            <pc:sldMk cId="2072975445" sldId="263"/>
            <ac:cxnSpMk id="13" creationId="{0B5F7E3B-C5F1-40E0-A491-558BAFBC1127}"/>
          </ac:cxnSpMkLst>
        </pc:cxnChg>
      </pc:sldChg>
      <pc:sldChg chg="addSp delSp modSp add mod setBg">
        <pc:chgData name="Sabri Sezer" userId="c01fc362-a368-4399-80f5-9984ebca077d" providerId="ADAL" clId="{6DE4A09D-A523-4AD0-AC80-415D4338E655}" dt="2021-09-21T13:07:22.885" v="1732" actId="20577"/>
        <pc:sldMkLst>
          <pc:docMk/>
          <pc:sldMk cId="2723945573" sldId="264"/>
        </pc:sldMkLst>
        <pc:spChg chg="mod">
          <ac:chgData name="Sabri Sezer" userId="c01fc362-a368-4399-80f5-9984ebca077d" providerId="ADAL" clId="{6DE4A09D-A523-4AD0-AC80-415D4338E655}" dt="2021-09-21T13:06:47.629" v="1728" actId="26606"/>
          <ac:spMkLst>
            <pc:docMk/>
            <pc:sldMk cId="2723945573" sldId="264"/>
            <ac:spMk id="6" creationId="{8BC7E08F-40CD-4EA5-A8BB-5168645B45C0}"/>
          </ac:spMkLst>
        </pc:spChg>
        <pc:spChg chg="del mod">
          <ac:chgData name="Sabri Sezer" userId="c01fc362-a368-4399-80f5-9984ebca077d" providerId="ADAL" clId="{6DE4A09D-A523-4AD0-AC80-415D4338E655}" dt="2021-09-21T13:06:47.629" v="1728" actId="26606"/>
          <ac:spMkLst>
            <pc:docMk/>
            <pc:sldMk cId="2723945573" sldId="264"/>
            <ac:spMk id="8" creationId="{34921E25-6A3A-4566-A609-9BC7C9A492FF}"/>
          </ac:spMkLst>
        </pc:spChg>
        <pc:graphicFrameChg chg="add mod">
          <ac:chgData name="Sabri Sezer" userId="c01fc362-a368-4399-80f5-9984ebca077d" providerId="ADAL" clId="{6DE4A09D-A523-4AD0-AC80-415D4338E655}" dt="2021-09-21T13:07:22.885" v="1732" actId="20577"/>
          <ac:graphicFrameMkLst>
            <pc:docMk/>
            <pc:sldMk cId="2723945573" sldId="264"/>
            <ac:graphicFrameMk id="15" creationId="{A59CE880-BBAE-4B46-8541-1429E9F4B857}"/>
          </ac:graphicFrameMkLst>
        </pc:graphicFrameChg>
        <pc:cxnChg chg="add del">
          <ac:chgData name="Sabri Sezer" userId="c01fc362-a368-4399-80f5-9984ebca077d" providerId="ADAL" clId="{6DE4A09D-A523-4AD0-AC80-415D4338E655}" dt="2021-09-21T13:06:47.629" v="1728" actId="26606"/>
          <ac:cxnSpMkLst>
            <pc:docMk/>
            <pc:sldMk cId="2723945573" sldId="264"/>
            <ac:cxnSpMk id="13" creationId="{0B5F7E3B-C5F1-40E0-A491-558BAFBC1127}"/>
          </ac:cxnSpMkLst>
        </pc:cxnChg>
      </pc:sldChg>
      <pc:sldChg chg="add del">
        <pc:chgData name="Sabri Sezer" userId="c01fc362-a368-4399-80f5-9984ebca077d" providerId="ADAL" clId="{6DE4A09D-A523-4AD0-AC80-415D4338E655}" dt="2021-09-13T21:35:58.727" v="401" actId="47"/>
        <pc:sldMkLst>
          <pc:docMk/>
          <pc:sldMk cId="2691930998" sldId="265"/>
        </pc:sldMkLst>
      </pc:sldChg>
      <pc:sldChg chg="addSp modSp add del mod setBg">
        <pc:chgData name="Sabri Sezer" userId="c01fc362-a368-4399-80f5-9984ebca077d" providerId="ADAL" clId="{6DE4A09D-A523-4AD0-AC80-415D4338E655}" dt="2021-09-21T13:39:41.865" v="1872" actId="47"/>
        <pc:sldMkLst>
          <pc:docMk/>
          <pc:sldMk cId="3425241106" sldId="265"/>
        </pc:sldMkLst>
        <pc:spChg chg="mod">
          <ac:chgData name="Sabri Sezer" userId="c01fc362-a368-4399-80f5-9984ebca077d" providerId="ADAL" clId="{6DE4A09D-A523-4AD0-AC80-415D4338E655}" dt="2021-09-13T22:12:25.399" v="1379" actId="26606"/>
          <ac:spMkLst>
            <pc:docMk/>
            <pc:sldMk cId="3425241106" sldId="265"/>
            <ac:spMk id="6" creationId="{8BC7E08F-40CD-4EA5-A8BB-5168645B45C0}"/>
          </ac:spMkLst>
        </pc:spChg>
        <pc:spChg chg="mod">
          <ac:chgData name="Sabri Sezer" userId="c01fc362-a368-4399-80f5-9984ebca077d" providerId="ADAL" clId="{6DE4A09D-A523-4AD0-AC80-415D4338E655}" dt="2021-09-13T22:12:25.399" v="1379" actId="26606"/>
          <ac:spMkLst>
            <pc:docMk/>
            <pc:sldMk cId="3425241106" sldId="265"/>
            <ac:spMk id="8" creationId="{34921E25-6A3A-4566-A609-9BC7C9A492FF}"/>
          </ac:spMkLst>
        </pc:spChg>
        <pc:cxnChg chg="add">
          <ac:chgData name="Sabri Sezer" userId="c01fc362-a368-4399-80f5-9984ebca077d" providerId="ADAL" clId="{6DE4A09D-A523-4AD0-AC80-415D4338E655}" dt="2021-09-13T22:12:25.399" v="1379" actId="26606"/>
          <ac:cxnSpMkLst>
            <pc:docMk/>
            <pc:sldMk cId="3425241106" sldId="265"/>
            <ac:cxnSpMk id="13" creationId="{0B5F7E3B-C5F1-40E0-A491-558BAFBC1127}"/>
          </ac:cxnSpMkLst>
        </pc:cxnChg>
      </pc:sldChg>
      <pc:sldChg chg="addSp delSp modSp add mod setBg">
        <pc:chgData name="Sabri Sezer" userId="c01fc362-a368-4399-80f5-9984ebca077d" providerId="ADAL" clId="{6DE4A09D-A523-4AD0-AC80-415D4338E655}" dt="2021-09-21T13:41:32.364" v="1879"/>
        <pc:sldMkLst>
          <pc:docMk/>
          <pc:sldMk cId="3019132656" sldId="266"/>
        </pc:sldMkLst>
        <pc:spChg chg="mod">
          <ac:chgData name="Sabri Sezer" userId="c01fc362-a368-4399-80f5-9984ebca077d" providerId="ADAL" clId="{6DE4A09D-A523-4AD0-AC80-415D4338E655}" dt="2021-09-21T13:37:45.731" v="1858" actId="26606"/>
          <ac:spMkLst>
            <pc:docMk/>
            <pc:sldMk cId="3019132656" sldId="266"/>
            <ac:spMk id="6" creationId="{8BC7E08F-40CD-4EA5-A8BB-5168645B45C0}"/>
          </ac:spMkLst>
        </pc:spChg>
        <pc:spChg chg="del mod">
          <ac:chgData name="Sabri Sezer" userId="c01fc362-a368-4399-80f5-9984ebca077d" providerId="ADAL" clId="{6DE4A09D-A523-4AD0-AC80-415D4338E655}" dt="2021-09-21T13:37:45.731" v="1858" actId="26606"/>
          <ac:spMkLst>
            <pc:docMk/>
            <pc:sldMk cId="3019132656" sldId="266"/>
            <ac:spMk id="8" creationId="{34921E25-6A3A-4566-A609-9BC7C9A492FF}"/>
          </ac:spMkLst>
        </pc:spChg>
        <pc:spChg chg="add">
          <ac:chgData name="Sabri Sezer" userId="c01fc362-a368-4399-80f5-9984ebca077d" providerId="ADAL" clId="{6DE4A09D-A523-4AD0-AC80-415D4338E655}" dt="2021-09-21T13:37:45.731" v="1858" actId="26606"/>
          <ac:spMkLst>
            <pc:docMk/>
            <pc:sldMk cId="3019132656" sldId="266"/>
            <ac:spMk id="19" creationId="{45B71F80-1F92-4074-84D9-16A062B215B3}"/>
          </ac:spMkLst>
        </pc:spChg>
        <pc:spChg chg="add">
          <ac:chgData name="Sabri Sezer" userId="c01fc362-a368-4399-80f5-9984ebca077d" providerId="ADAL" clId="{6DE4A09D-A523-4AD0-AC80-415D4338E655}" dt="2021-09-21T13:37:45.731" v="1858" actId="26606"/>
          <ac:spMkLst>
            <pc:docMk/>
            <pc:sldMk cId="3019132656" sldId="266"/>
            <ac:spMk id="21" creationId="{7209C9DA-6E0D-46D9-8275-C52222D8CCAC}"/>
          </ac:spMkLst>
        </pc:spChg>
        <pc:spChg chg="add">
          <ac:chgData name="Sabri Sezer" userId="c01fc362-a368-4399-80f5-9984ebca077d" providerId="ADAL" clId="{6DE4A09D-A523-4AD0-AC80-415D4338E655}" dt="2021-09-21T13:37:45.731" v="1858" actId="26606"/>
          <ac:spMkLst>
            <pc:docMk/>
            <pc:sldMk cId="3019132656" sldId="266"/>
            <ac:spMk id="23" creationId="{3EB57A4D-E0D0-46DA-B339-F24CA46FA70B}"/>
          </ac:spMkLst>
        </pc:spChg>
        <pc:graphicFrameChg chg="add">
          <ac:chgData name="Sabri Sezer" userId="c01fc362-a368-4399-80f5-9984ebca077d" providerId="ADAL" clId="{6DE4A09D-A523-4AD0-AC80-415D4338E655}" dt="2021-09-21T13:37:45.731" v="1858" actId="26606"/>
          <ac:graphicFrameMkLst>
            <pc:docMk/>
            <pc:sldMk cId="3019132656" sldId="266"/>
            <ac:graphicFrameMk id="15" creationId="{8465B21B-0F97-425B-9F4E-6ABC3844A1AD}"/>
          </ac:graphicFrameMkLst>
        </pc:graphicFrameChg>
        <pc:picChg chg="add mod">
          <ac:chgData name="Sabri Sezer" userId="c01fc362-a368-4399-80f5-9984ebca077d" providerId="ADAL" clId="{6DE4A09D-A523-4AD0-AC80-415D4338E655}" dt="2021-09-21T13:41:32.364" v="1879"/>
          <ac:picMkLst>
            <pc:docMk/>
            <pc:sldMk cId="3019132656" sldId="266"/>
            <ac:picMk id="9" creationId="{AC82E3F8-0F31-4A01-8D76-AC66D34B5EE6}"/>
          </ac:picMkLst>
        </pc:picChg>
        <pc:picChg chg="add mod">
          <ac:chgData name="Sabri Sezer" userId="c01fc362-a368-4399-80f5-9984ebca077d" providerId="ADAL" clId="{6DE4A09D-A523-4AD0-AC80-415D4338E655}" dt="2021-09-21T13:41:32.364" v="1879"/>
          <ac:picMkLst>
            <pc:docMk/>
            <pc:sldMk cId="3019132656" sldId="266"/>
            <ac:picMk id="10" creationId="{BC040BE2-D6AA-44B9-A599-662D5852B138}"/>
          </ac:picMkLst>
        </pc:picChg>
        <pc:cxnChg chg="add del">
          <ac:chgData name="Sabri Sezer" userId="c01fc362-a368-4399-80f5-9984ebca077d" providerId="ADAL" clId="{6DE4A09D-A523-4AD0-AC80-415D4338E655}" dt="2021-09-21T13:37:45.731" v="1858" actId="26606"/>
          <ac:cxnSpMkLst>
            <pc:docMk/>
            <pc:sldMk cId="3019132656" sldId="266"/>
            <ac:cxnSpMk id="13" creationId="{0B5F7E3B-C5F1-40E0-A491-558BAFBC1127}"/>
          </ac:cxnSpMkLst>
        </pc:cxnChg>
      </pc:sldChg>
      <pc:sldChg chg="add del">
        <pc:chgData name="Sabri Sezer" userId="c01fc362-a368-4399-80f5-9984ebca077d" providerId="ADAL" clId="{6DE4A09D-A523-4AD0-AC80-415D4338E655}" dt="2021-09-13T21:35:59.453" v="402" actId="47"/>
        <pc:sldMkLst>
          <pc:docMk/>
          <pc:sldMk cId="3394911688" sldId="266"/>
        </pc:sldMkLst>
      </pc:sldChg>
      <pc:sldChg chg="add del">
        <pc:chgData name="Sabri Sezer" userId="c01fc362-a368-4399-80f5-9984ebca077d" providerId="ADAL" clId="{6DE4A09D-A523-4AD0-AC80-415D4338E655}" dt="2021-09-13T21:35:59.717" v="403" actId="47"/>
        <pc:sldMkLst>
          <pc:docMk/>
          <pc:sldMk cId="114023150" sldId="267"/>
        </pc:sldMkLst>
      </pc:sldChg>
      <pc:sldChg chg="addSp delSp modSp add mod setBg delDesignElem chgLayout">
        <pc:chgData name="Sabri Sezer" userId="c01fc362-a368-4399-80f5-9984ebca077d" providerId="ADAL" clId="{6DE4A09D-A523-4AD0-AC80-415D4338E655}" dt="2021-09-21T15:49:20.265" v="1931" actId="26606"/>
        <pc:sldMkLst>
          <pc:docMk/>
          <pc:sldMk cId="4002164857" sldId="267"/>
        </pc:sldMkLst>
        <pc:spChg chg="mod ord">
          <ac:chgData name="Sabri Sezer" userId="c01fc362-a368-4399-80f5-9984ebca077d" providerId="ADAL" clId="{6DE4A09D-A523-4AD0-AC80-415D4338E655}" dt="2021-09-21T15:49:04.059" v="1923" actId="26606"/>
          <ac:spMkLst>
            <pc:docMk/>
            <pc:sldMk cId="4002164857" sldId="267"/>
            <ac:spMk id="6" creationId="{8BC7E08F-40CD-4EA5-A8BB-5168645B45C0}"/>
          </ac:spMkLst>
        </pc:spChg>
        <pc:spChg chg="add del mod ord">
          <ac:chgData name="Sabri Sezer" userId="c01fc362-a368-4399-80f5-9984ebca077d" providerId="ADAL" clId="{6DE4A09D-A523-4AD0-AC80-415D4338E655}" dt="2021-09-21T13:09:24.772" v="1735" actId="26606"/>
          <ac:spMkLst>
            <pc:docMk/>
            <pc:sldMk cId="4002164857" sldId="267"/>
            <ac:spMk id="8" creationId="{34921E25-6A3A-4566-A609-9BC7C9A492FF}"/>
          </ac:spMkLst>
        </pc:spChg>
        <pc:spChg chg="add del">
          <ac:chgData name="Sabri Sezer" userId="c01fc362-a368-4399-80f5-9984ebca077d" providerId="ADAL" clId="{6DE4A09D-A523-4AD0-AC80-415D4338E655}" dt="2021-09-21T15:49:20.265" v="1931" actId="26606"/>
          <ac:spMkLst>
            <pc:docMk/>
            <pc:sldMk cId="4002164857" sldId="267"/>
            <ac:spMk id="12" creationId="{CB5AA8A5-25CC-4295-892F-367FCDAF2BF6}"/>
          </ac:spMkLst>
        </pc:spChg>
        <pc:spChg chg="add del">
          <ac:chgData name="Sabri Sezer" userId="c01fc362-a368-4399-80f5-9984ebca077d" providerId="ADAL" clId="{6DE4A09D-A523-4AD0-AC80-415D4338E655}" dt="2021-09-13T22:10:22.062" v="1348" actId="26606"/>
          <ac:spMkLst>
            <pc:docMk/>
            <pc:sldMk cId="4002164857" sldId="267"/>
            <ac:spMk id="13" creationId="{603AE127-802C-459A-A612-DB85B67F0DC0}"/>
          </ac:spMkLst>
        </pc:spChg>
        <pc:spChg chg="add del">
          <ac:chgData name="Sabri Sezer" userId="c01fc362-a368-4399-80f5-9984ebca077d" providerId="ADAL" clId="{6DE4A09D-A523-4AD0-AC80-415D4338E655}" dt="2021-09-21T13:08:24.276" v="1734" actId="26606"/>
          <ac:spMkLst>
            <pc:docMk/>
            <pc:sldMk cId="4002164857" sldId="267"/>
            <ac:spMk id="14" creationId="{45B71F80-1F92-4074-84D9-16A062B215B3}"/>
          </ac:spMkLst>
        </pc:spChg>
        <pc:spChg chg="add del">
          <ac:chgData name="Sabri Sezer" userId="c01fc362-a368-4399-80f5-9984ebca077d" providerId="ADAL" clId="{6DE4A09D-A523-4AD0-AC80-415D4338E655}" dt="2021-09-13T22:10:22.062" v="1348" actId="26606"/>
          <ac:spMkLst>
            <pc:docMk/>
            <pc:sldMk cId="4002164857" sldId="267"/>
            <ac:spMk id="15" creationId="{9323D83D-50D6-4040-A58B-FCEA340F886A}"/>
          </ac:spMkLst>
        </pc:spChg>
        <pc:spChg chg="add del">
          <ac:chgData name="Sabri Sezer" userId="c01fc362-a368-4399-80f5-9984ebca077d" providerId="ADAL" clId="{6DE4A09D-A523-4AD0-AC80-415D4338E655}" dt="2021-09-21T13:08:24.276" v="1734" actId="26606"/>
          <ac:spMkLst>
            <pc:docMk/>
            <pc:sldMk cId="4002164857" sldId="267"/>
            <ac:spMk id="16" creationId="{7209C9DA-6E0D-46D9-8275-C52222D8CCAC}"/>
          </ac:spMkLst>
        </pc:spChg>
        <pc:spChg chg="add del">
          <ac:chgData name="Sabri Sezer" userId="c01fc362-a368-4399-80f5-9984ebca077d" providerId="ADAL" clId="{6DE4A09D-A523-4AD0-AC80-415D4338E655}" dt="2021-09-21T13:08:24.276" v="1734" actId="26606"/>
          <ac:spMkLst>
            <pc:docMk/>
            <pc:sldMk cId="4002164857" sldId="267"/>
            <ac:spMk id="18" creationId="{3EB57A4D-E0D0-46DA-B339-F24CA46FA70B}"/>
          </ac:spMkLst>
        </pc:spChg>
        <pc:spChg chg="add del">
          <ac:chgData name="Sabri Sezer" userId="c01fc362-a368-4399-80f5-9984ebca077d" providerId="ADAL" clId="{6DE4A09D-A523-4AD0-AC80-415D4338E655}" dt="2021-09-13T22:10:22.062" v="1348" actId="26606"/>
          <ac:spMkLst>
            <pc:docMk/>
            <pc:sldMk cId="4002164857" sldId="267"/>
            <ac:spMk id="19" creationId="{F10FD715-4DCE-4779-B634-EC78315EA213}"/>
          </ac:spMkLst>
        </pc:spChg>
        <pc:spChg chg="add del">
          <ac:chgData name="Sabri Sezer" userId="c01fc362-a368-4399-80f5-9984ebca077d" providerId="ADAL" clId="{6DE4A09D-A523-4AD0-AC80-415D4338E655}" dt="2021-09-21T15:49:20.265" v="1931" actId="26606"/>
          <ac:spMkLst>
            <pc:docMk/>
            <pc:sldMk cId="4002164857" sldId="267"/>
            <ac:spMk id="27" creationId="{24C6BC13-FB1E-48CC-B421-3D06039728B4}"/>
          </ac:spMkLst>
        </pc:spChg>
        <pc:spChg chg="add del">
          <ac:chgData name="Sabri Sezer" userId="c01fc362-a368-4399-80f5-9984ebca077d" providerId="ADAL" clId="{6DE4A09D-A523-4AD0-AC80-415D4338E655}" dt="2021-09-21T15:49:20.265" v="1931" actId="26606"/>
          <ac:spMkLst>
            <pc:docMk/>
            <pc:sldMk cId="4002164857" sldId="267"/>
            <ac:spMk id="35" creationId="{CB5AA8A5-25CC-4295-892F-367FCDAF2BF6}"/>
          </ac:spMkLst>
        </pc:spChg>
        <pc:spChg chg="add del">
          <ac:chgData name="Sabri Sezer" userId="c01fc362-a368-4399-80f5-9984ebca077d" providerId="ADAL" clId="{6DE4A09D-A523-4AD0-AC80-415D4338E655}" dt="2021-09-21T15:49:04.059" v="1923" actId="26606"/>
          <ac:spMkLst>
            <pc:docMk/>
            <pc:sldMk cId="4002164857" sldId="267"/>
            <ac:spMk id="38" creationId="{45B71F80-1F92-4074-84D9-16A062B215B3}"/>
          </ac:spMkLst>
        </pc:spChg>
        <pc:spChg chg="add del">
          <ac:chgData name="Sabri Sezer" userId="c01fc362-a368-4399-80f5-9984ebca077d" providerId="ADAL" clId="{6DE4A09D-A523-4AD0-AC80-415D4338E655}" dt="2021-09-21T15:49:04.059" v="1923" actId="26606"/>
          <ac:spMkLst>
            <pc:docMk/>
            <pc:sldMk cId="4002164857" sldId="267"/>
            <ac:spMk id="40" creationId="{7209C9DA-6E0D-46D9-8275-C52222D8CCAC}"/>
          </ac:spMkLst>
        </pc:spChg>
        <pc:spChg chg="add del">
          <ac:chgData name="Sabri Sezer" userId="c01fc362-a368-4399-80f5-9984ebca077d" providerId="ADAL" clId="{6DE4A09D-A523-4AD0-AC80-415D4338E655}" dt="2021-09-21T15:49:04.059" v="1923" actId="26606"/>
          <ac:spMkLst>
            <pc:docMk/>
            <pc:sldMk cId="4002164857" sldId="267"/>
            <ac:spMk id="42" creationId="{3EB57A4D-E0D0-46DA-B339-F24CA46FA70B}"/>
          </ac:spMkLst>
        </pc:spChg>
        <pc:spChg chg="add del">
          <ac:chgData name="Sabri Sezer" userId="c01fc362-a368-4399-80f5-9984ebca077d" providerId="ADAL" clId="{6DE4A09D-A523-4AD0-AC80-415D4338E655}" dt="2021-09-21T15:49:20.265" v="1931" actId="26606"/>
          <ac:spMkLst>
            <pc:docMk/>
            <pc:sldMk cId="4002164857" sldId="267"/>
            <ac:spMk id="51" creationId="{24C6BC13-FB1E-48CC-B421-3D06039728B4}"/>
          </ac:spMkLst>
        </pc:spChg>
        <pc:grpChg chg="add del">
          <ac:chgData name="Sabri Sezer" userId="c01fc362-a368-4399-80f5-9984ebca077d" providerId="ADAL" clId="{6DE4A09D-A523-4AD0-AC80-415D4338E655}" dt="2021-09-21T15:49:20.265" v="1931" actId="26606"/>
          <ac:grpSpMkLst>
            <pc:docMk/>
            <pc:sldMk cId="4002164857" sldId="267"/>
            <ac:grpSpMk id="26" creationId="{09DD65AA-8280-4962-92F3-DF1CB53349DB}"/>
          </ac:grpSpMkLst>
        </pc:grpChg>
        <pc:grpChg chg="add del">
          <ac:chgData name="Sabri Sezer" userId="c01fc362-a368-4399-80f5-9984ebca077d" providerId="ADAL" clId="{6DE4A09D-A523-4AD0-AC80-415D4338E655}" dt="2021-09-21T15:49:20.265" v="1931" actId="26606"/>
          <ac:grpSpMkLst>
            <pc:docMk/>
            <pc:sldMk cId="4002164857" sldId="267"/>
            <ac:grpSpMk id="36" creationId="{09DD65AA-8280-4962-92F3-DF1CB53349DB}"/>
          </ac:grpSpMkLst>
        </pc:grpChg>
        <pc:graphicFrameChg chg="add del">
          <ac:chgData name="Sabri Sezer" userId="c01fc362-a368-4399-80f5-9984ebca077d" providerId="ADAL" clId="{6DE4A09D-A523-4AD0-AC80-415D4338E655}" dt="2021-09-21T13:08:24.276" v="1734" actId="26606"/>
          <ac:graphicFrameMkLst>
            <pc:docMk/>
            <pc:sldMk cId="4002164857" sldId="267"/>
            <ac:graphicFrameMk id="11" creationId="{CFBF3205-54A1-4B2A-9A47-41EFD015FC81}"/>
          </ac:graphicFrameMkLst>
        </pc:graphicFrameChg>
        <pc:graphicFrameChg chg="add mod ord modGraphic">
          <ac:chgData name="Sabri Sezer" userId="c01fc362-a368-4399-80f5-9984ebca077d" providerId="ADAL" clId="{6DE4A09D-A523-4AD0-AC80-415D4338E655}" dt="2021-09-21T15:49:20.265" v="1931" actId="26606"/>
          <ac:graphicFrameMkLst>
            <pc:docMk/>
            <pc:sldMk cId="4002164857" sldId="267"/>
            <ac:graphicFrameMk id="31" creationId="{C815C0A5-6074-4103-9337-304921D06BE9}"/>
          </ac:graphicFrameMkLst>
        </pc:graphicFrameChg>
        <pc:picChg chg="add mod">
          <ac:chgData name="Sabri Sezer" userId="c01fc362-a368-4399-80f5-9984ebca077d" providerId="ADAL" clId="{6DE4A09D-A523-4AD0-AC80-415D4338E655}" dt="2021-09-21T13:41:35.305" v="1880"/>
          <ac:picMkLst>
            <pc:docMk/>
            <pc:sldMk cId="4002164857" sldId="267"/>
            <ac:picMk id="32" creationId="{B4364788-16B6-4B68-AEC9-C3A5FFFEBF95}"/>
          </ac:picMkLst>
        </pc:picChg>
        <pc:picChg chg="add mod">
          <ac:chgData name="Sabri Sezer" userId="c01fc362-a368-4399-80f5-9984ebca077d" providerId="ADAL" clId="{6DE4A09D-A523-4AD0-AC80-415D4338E655}" dt="2021-09-21T13:41:35.305" v="1880"/>
          <ac:picMkLst>
            <pc:docMk/>
            <pc:sldMk cId="4002164857" sldId="267"/>
            <ac:picMk id="33" creationId="{E36F47B3-D896-4957-B119-E525E34C7097}"/>
          </ac:picMkLst>
        </pc:picChg>
        <pc:cxnChg chg="add del">
          <ac:chgData name="Sabri Sezer" userId="c01fc362-a368-4399-80f5-9984ebca077d" providerId="ADAL" clId="{6DE4A09D-A523-4AD0-AC80-415D4338E655}" dt="2021-09-13T22:11:40.681" v="1376"/>
          <ac:cxnSpMkLst>
            <pc:docMk/>
            <pc:sldMk cId="4002164857" sldId="267"/>
            <ac:cxnSpMk id="10" creationId="{0B5F7E3B-C5F1-40E0-A491-558BAFBC1127}"/>
          </ac:cxnSpMkLst>
        </pc:cxnChg>
        <pc:cxnChg chg="add del">
          <ac:chgData name="Sabri Sezer" userId="c01fc362-a368-4399-80f5-9984ebca077d" providerId="ADAL" clId="{6DE4A09D-A523-4AD0-AC80-415D4338E655}" dt="2021-09-13T22:10:22.062" v="1348" actId="26606"/>
          <ac:cxnSpMkLst>
            <pc:docMk/>
            <pc:sldMk cId="4002164857" sldId="267"/>
            <ac:cxnSpMk id="17" creationId="{1A1FE6BB-DFB2-4080-9B5E-076EF5DDE67B}"/>
          </ac:cxnSpMkLst>
        </pc:cxnChg>
      </pc:sldChg>
      <pc:sldChg chg="add del">
        <pc:chgData name="Sabri Sezer" userId="c01fc362-a368-4399-80f5-9984ebca077d" providerId="ADAL" clId="{6DE4A09D-A523-4AD0-AC80-415D4338E655}" dt="2021-09-13T22:03:13.414" v="1103" actId="47"/>
        <pc:sldMkLst>
          <pc:docMk/>
          <pc:sldMk cId="1596818051" sldId="268"/>
        </pc:sldMkLst>
      </pc:sldChg>
      <pc:sldChg chg="addSp delSp modSp add mod setBg delDesignElem">
        <pc:chgData name="Sabri Sezer" userId="c01fc362-a368-4399-80f5-9984ebca077d" providerId="ADAL" clId="{6DE4A09D-A523-4AD0-AC80-415D4338E655}" dt="2021-09-21T13:42:35.831" v="1897" actId="20577"/>
        <pc:sldMkLst>
          <pc:docMk/>
          <pc:sldMk cId="2045584860" sldId="268"/>
        </pc:sldMkLst>
        <pc:spChg chg="mod">
          <ac:chgData name="Sabri Sezer" userId="c01fc362-a368-4399-80f5-9984ebca077d" providerId="ADAL" clId="{6DE4A09D-A523-4AD0-AC80-415D4338E655}" dt="2021-09-21T13:42:35.831" v="1897" actId="20577"/>
          <ac:spMkLst>
            <pc:docMk/>
            <pc:sldMk cId="2045584860" sldId="268"/>
            <ac:spMk id="6" creationId="{8BC7E08F-40CD-4EA5-A8BB-5168645B45C0}"/>
          </ac:spMkLst>
        </pc:spChg>
        <pc:spChg chg="del mod">
          <ac:chgData name="Sabri Sezer" userId="c01fc362-a368-4399-80f5-9984ebca077d" providerId="ADAL" clId="{6DE4A09D-A523-4AD0-AC80-415D4338E655}" dt="2021-09-21T13:10:10.287" v="1740" actId="26606"/>
          <ac:spMkLst>
            <pc:docMk/>
            <pc:sldMk cId="2045584860" sldId="268"/>
            <ac:spMk id="8" creationId="{34921E25-6A3A-4566-A609-9BC7C9A492FF}"/>
          </ac:spMkLst>
        </pc:spChg>
        <pc:spChg chg="add del">
          <ac:chgData name="Sabri Sezer" userId="c01fc362-a368-4399-80f5-9984ebca077d" providerId="ADAL" clId="{6DE4A09D-A523-4AD0-AC80-415D4338E655}" dt="2021-09-13T22:10:21.867" v="1347" actId="26606"/>
          <ac:spMkLst>
            <pc:docMk/>
            <pc:sldMk cId="2045584860" sldId="268"/>
            <ac:spMk id="13" creationId="{603AE127-802C-459A-A612-DB85B67F0DC0}"/>
          </ac:spMkLst>
        </pc:spChg>
        <pc:spChg chg="add">
          <ac:chgData name="Sabri Sezer" userId="c01fc362-a368-4399-80f5-9984ebca077d" providerId="ADAL" clId="{6DE4A09D-A523-4AD0-AC80-415D4338E655}" dt="2021-09-21T13:10:10.287" v="1740" actId="26606"/>
          <ac:spMkLst>
            <pc:docMk/>
            <pc:sldMk cId="2045584860" sldId="268"/>
            <ac:spMk id="14" creationId="{CB5AA8A5-25CC-4295-892F-367FCDAF2BF6}"/>
          </ac:spMkLst>
        </pc:spChg>
        <pc:spChg chg="add del">
          <ac:chgData name="Sabri Sezer" userId="c01fc362-a368-4399-80f5-9984ebca077d" providerId="ADAL" clId="{6DE4A09D-A523-4AD0-AC80-415D4338E655}" dt="2021-09-13T22:10:21.867" v="1347" actId="26606"/>
          <ac:spMkLst>
            <pc:docMk/>
            <pc:sldMk cId="2045584860" sldId="268"/>
            <ac:spMk id="15" creationId="{9323D83D-50D6-4040-A58B-FCEA340F886A}"/>
          </ac:spMkLst>
        </pc:spChg>
        <pc:spChg chg="add del">
          <ac:chgData name="Sabri Sezer" userId="c01fc362-a368-4399-80f5-9984ebca077d" providerId="ADAL" clId="{6DE4A09D-A523-4AD0-AC80-415D4338E655}" dt="2021-09-13T22:10:21.867" v="1347" actId="26606"/>
          <ac:spMkLst>
            <pc:docMk/>
            <pc:sldMk cId="2045584860" sldId="268"/>
            <ac:spMk id="19" creationId="{F10FD715-4DCE-4779-B634-EC78315EA213}"/>
          </ac:spMkLst>
        </pc:spChg>
        <pc:spChg chg="add">
          <ac:chgData name="Sabri Sezer" userId="c01fc362-a368-4399-80f5-9984ebca077d" providerId="ADAL" clId="{6DE4A09D-A523-4AD0-AC80-415D4338E655}" dt="2021-09-21T13:10:10.287" v="1740" actId="26606"/>
          <ac:spMkLst>
            <pc:docMk/>
            <pc:sldMk cId="2045584860" sldId="268"/>
            <ac:spMk id="27" creationId="{24C6BC13-FB1E-48CC-B421-3D06039728B4}"/>
          </ac:spMkLst>
        </pc:spChg>
        <pc:grpChg chg="add">
          <ac:chgData name="Sabri Sezer" userId="c01fc362-a368-4399-80f5-9984ebca077d" providerId="ADAL" clId="{6DE4A09D-A523-4AD0-AC80-415D4338E655}" dt="2021-09-21T13:10:10.287" v="1740" actId="26606"/>
          <ac:grpSpMkLst>
            <pc:docMk/>
            <pc:sldMk cId="2045584860" sldId="268"/>
            <ac:grpSpMk id="16" creationId="{09DD65AA-8280-4962-92F3-DF1CB53349DB}"/>
          </ac:grpSpMkLst>
        </pc:grpChg>
        <pc:graphicFrameChg chg="add mod">
          <ac:chgData name="Sabri Sezer" userId="c01fc362-a368-4399-80f5-9984ebca077d" providerId="ADAL" clId="{6DE4A09D-A523-4AD0-AC80-415D4338E655}" dt="2021-09-21T13:11:20.804" v="1798" actId="20577"/>
          <ac:graphicFrameMkLst>
            <pc:docMk/>
            <pc:sldMk cId="2045584860" sldId="268"/>
            <ac:graphicFrameMk id="26" creationId="{8E7697CC-34C9-4EBF-A307-4942B4373D91}"/>
          </ac:graphicFrameMkLst>
        </pc:graphicFrameChg>
        <pc:picChg chg="add mod">
          <ac:chgData name="Sabri Sezer" userId="c01fc362-a368-4399-80f5-9984ebca077d" providerId="ADAL" clId="{6DE4A09D-A523-4AD0-AC80-415D4338E655}" dt="2021-09-21T13:41:37.613" v="1881"/>
          <ac:picMkLst>
            <pc:docMk/>
            <pc:sldMk cId="2045584860" sldId="268"/>
            <ac:picMk id="17" creationId="{14444B47-035E-4963-9D71-EE05893984E7}"/>
          </ac:picMkLst>
        </pc:picChg>
        <pc:picChg chg="add mod">
          <ac:chgData name="Sabri Sezer" userId="c01fc362-a368-4399-80f5-9984ebca077d" providerId="ADAL" clId="{6DE4A09D-A523-4AD0-AC80-415D4338E655}" dt="2021-09-21T13:41:37.613" v="1881"/>
          <ac:picMkLst>
            <pc:docMk/>
            <pc:sldMk cId="2045584860" sldId="268"/>
            <ac:picMk id="19" creationId="{9C26C955-8F78-417E-9DAA-44CDE9704DC1}"/>
          </ac:picMkLst>
        </pc:picChg>
        <pc:cxnChg chg="add del">
          <ac:chgData name="Sabri Sezer" userId="c01fc362-a368-4399-80f5-9984ebca077d" providerId="ADAL" clId="{6DE4A09D-A523-4AD0-AC80-415D4338E655}" dt="2021-09-13T22:11:40.681" v="1376"/>
          <ac:cxnSpMkLst>
            <pc:docMk/>
            <pc:sldMk cId="2045584860" sldId="268"/>
            <ac:cxnSpMk id="10" creationId="{0B5F7E3B-C5F1-40E0-A491-558BAFBC1127}"/>
          </ac:cxnSpMkLst>
        </pc:cxnChg>
        <pc:cxnChg chg="add del">
          <ac:chgData name="Sabri Sezer" userId="c01fc362-a368-4399-80f5-9984ebca077d" providerId="ADAL" clId="{6DE4A09D-A523-4AD0-AC80-415D4338E655}" dt="2021-09-13T22:10:21.867" v="1347" actId="26606"/>
          <ac:cxnSpMkLst>
            <pc:docMk/>
            <pc:sldMk cId="2045584860" sldId="268"/>
            <ac:cxnSpMk id="17" creationId="{1A1FE6BB-DFB2-4080-9B5E-076EF5DDE67B}"/>
          </ac:cxnSpMkLst>
        </pc:cxnChg>
      </pc:sldChg>
      <pc:sldChg chg="add del">
        <pc:chgData name="Sabri Sezer" userId="c01fc362-a368-4399-80f5-9984ebca077d" providerId="ADAL" clId="{6DE4A09D-A523-4AD0-AC80-415D4338E655}" dt="2021-09-13T22:03:14.266" v="1104" actId="47"/>
        <pc:sldMkLst>
          <pc:docMk/>
          <pc:sldMk cId="1579872355" sldId="269"/>
        </pc:sldMkLst>
      </pc:sldChg>
      <pc:sldChg chg="addSp delSp modSp add mod setBg delDesignElem">
        <pc:chgData name="Sabri Sezer" userId="c01fc362-a368-4399-80f5-9984ebca077d" providerId="ADAL" clId="{6DE4A09D-A523-4AD0-AC80-415D4338E655}" dt="2021-09-21T13:41:39.926" v="1882"/>
        <pc:sldMkLst>
          <pc:docMk/>
          <pc:sldMk cId="2375174088" sldId="269"/>
        </pc:sldMkLst>
        <pc:spChg chg="mod">
          <ac:chgData name="Sabri Sezer" userId="c01fc362-a368-4399-80f5-9984ebca077d" providerId="ADAL" clId="{6DE4A09D-A523-4AD0-AC80-415D4338E655}" dt="2021-09-21T13:11:16.208" v="1794" actId="26606"/>
          <ac:spMkLst>
            <pc:docMk/>
            <pc:sldMk cId="2375174088" sldId="269"/>
            <ac:spMk id="6" creationId="{8BC7E08F-40CD-4EA5-A8BB-5168645B45C0}"/>
          </ac:spMkLst>
        </pc:spChg>
        <pc:spChg chg="del mod">
          <ac:chgData name="Sabri Sezer" userId="c01fc362-a368-4399-80f5-9984ebca077d" providerId="ADAL" clId="{6DE4A09D-A523-4AD0-AC80-415D4338E655}" dt="2021-09-21T13:11:16.208" v="1794" actId="26606"/>
          <ac:spMkLst>
            <pc:docMk/>
            <pc:sldMk cId="2375174088" sldId="269"/>
            <ac:spMk id="8" creationId="{34921E25-6A3A-4566-A609-9BC7C9A492FF}"/>
          </ac:spMkLst>
        </pc:spChg>
        <pc:spChg chg="add del">
          <ac:chgData name="Sabri Sezer" userId="c01fc362-a368-4399-80f5-9984ebca077d" providerId="ADAL" clId="{6DE4A09D-A523-4AD0-AC80-415D4338E655}" dt="2021-09-13T22:10:21.685" v="1346" actId="26606"/>
          <ac:spMkLst>
            <pc:docMk/>
            <pc:sldMk cId="2375174088" sldId="269"/>
            <ac:spMk id="13" creationId="{603AE127-802C-459A-A612-DB85B67F0DC0}"/>
          </ac:spMkLst>
        </pc:spChg>
        <pc:spChg chg="add">
          <ac:chgData name="Sabri Sezer" userId="c01fc362-a368-4399-80f5-9984ebca077d" providerId="ADAL" clId="{6DE4A09D-A523-4AD0-AC80-415D4338E655}" dt="2021-09-21T13:11:16.208" v="1794" actId="26606"/>
          <ac:spMkLst>
            <pc:docMk/>
            <pc:sldMk cId="2375174088" sldId="269"/>
            <ac:spMk id="14" creationId="{CB5AA8A5-25CC-4295-892F-367FCDAF2BF6}"/>
          </ac:spMkLst>
        </pc:spChg>
        <pc:spChg chg="add del">
          <ac:chgData name="Sabri Sezer" userId="c01fc362-a368-4399-80f5-9984ebca077d" providerId="ADAL" clId="{6DE4A09D-A523-4AD0-AC80-415D4338E655}" dt="2021-09-13T22:10:21.685" v="1346" actId="26606"/>
          <ac:spMkLst>
            <pc:docMk/>
            <pc:sldMk cId="2375174088" sldId="269"/>
            <ac:spMk id="15" creationId="{9323D83D-50D6-4040-A58B-FCEA340F886A}"/>
          </ac:spMkLst>
        </pc:spChg>
        <pc:spChg chg="add del">
          <ac:chgData name="Sabri Sezer" userId="c01fc362-a368-4399-80f5-9984ebca077d" providerId="ADAL" clId="{6DE4A09D-A523-4AD0-AC80-415D4338E655}" dt="2021-09-13T22:10:21.685" v="1346" actId="26606"/>
          <ac:spMkLst>
            <pc:docMk/>
            <pc:sldMk cId="2375174088" sldId="269"/>
            <ac:spMk id="19" creationId="{F10FD715-4DCE-4779-B634-EC78315EA213}"/>
          </ac:spMkLst>
        </pc:spChg>
        <pc:spChg chg="add">
          <ac:chgData name="Sabri Sezer" userId="c01fc362-a368-4399-80f5-9984ebca077d" providerId="ADAL" clId="{6DE4A09D-A523-4AD0-AC80-415D4338E655}" dt="2021-09-21T13:11:16.208" v="1794" actId="26606"/>
          <ac:spMkLst>
            <pc:docMk/>
            <pc:sldMk cId="2375174088" sldId="269"/>
            <ac:spMk id="27" creationId="{24C6BC13-FB1E-48CC-B421-3D06039728B4}"/>
          </ac:spMkLst>
        </pc:spChg>
        <pc:grpChg chg="add">
          <ac:chgData name="Sabri Sezer" userId="c01fc362-a368-4399-80f5-9984ebca077d" providerId="ADAL" clId="{6DE4A09D-A523-4AD0-AC80-415D4338E655}" dt="2021-09-21T13:11:16.208" v="1794" actId="26606"/>
          <ac:grpSpMkLst>
            <pc:docMk/>
            <pc:sldMk cId="2375174088" sldId="269"/>
            <ac:grpSpMk id="16" creationId="{09DD65AA-8280-4962-92F3-DF1CB53349DB}"/>
          </ac:grpSpMkLst>
        </pc:grpChg>
        <pc:graphicFrameChg chg="add">
          <ac:chgData name="Sabri Sezer" userId="c01fc362-a368-4399-80f5-9984ebca077d" providerId="ADAL" clId="{6DE4A09D-A523-4AD0-AC80-415D4338E655}" dt="2021-09-21T13:11:16.208" v="1794" actId="26606"/>
          <ac:graphicFrameMkLst>
            <pc:docMk/>
            <pc:sldMk cId="2375174088" sldId="269"/>
            <ac:graphicFrameMk id="26" creationId="{4130F9C1-8B84-4EDF-89FC-FF2891318F06}"/>
          </ac:graphicFrameMkLst>
        </pc:graphicFrameChg>
        <pc:picChg chg="add mod">
          <ac:chgData name="Sabri Sezer" userId="c01fc362-a368-4399-80f5-9984ebca077d" providerId="ADAL" clId="{6DE4A09D-A523-4AD0-AC80-415D4338E655}" dt="2021-09-21T13:41:39.926" v="1882"/>
          <ac:picMkLst>
            <pc:docMk/>
            <pc:sldMk cId="2375174088" sldId="269"/>
            <ac:picMk id="17" creationId="{C30A7D02-76A3-46FC-907C-F7F9447FDE82}"/>
          </ac:picMkLst>
        </pc:picChg>
        <pc:picChg chg="add mod">
          <ac:chgData name="Sabri Sezer" userId="c01fc362-a368-4399-80f5-9984ebca077d" providerId="ADAL" clId="{6DE4A09D-A523-4AD0-AC80-415D4338E655}" dt="2021-09-21T13:41:39.926" v="1882"/>
          <ac:picMkLst>
            <pc:docMk/>
            <pc:sldMk cId="2375174088" sldId="269"/>
            <ac:picMk id="19" creationId="{5EE16029-BA99-4AAE-8752-54AFA96660A8}"/>
          </ac:picMkLst>
        </pc:picChg>
        <pc:cxnChg chg="add del">
          <ac:chgData name="Sabri Sezer" userId="c01fc362-a368-4399-80f5-9984ebca077d" providerId="ADAL" clId="{6DE4A09D-A523-4AD0-AC80-415D4338E655}" dt="2021-09-13T22:11:40.681" v="1376"/>
          <ac:cxnSpMkLst>
            <pc:docMk/>
            <pc:sldMk cId="2375174088" sldId="269"/>
            <ac:cxnSpMk id="10" creationId="{0B5F7E3B-C5F1-40E0-A491-558BAFBC1127}"/>
          </ac:cxnSpMkLst>
        </pc:cxnChg>
        <pc:cxnChg chg="add del">
          <ac:chgData name="Sabri Sezer" userId="c01fc362-a368-4399-80f5-9984ebca077d" providerId="ADAL" clId="{6DE4A09D-A523-4AD0-AC80-415D4338E655}" dt="2021-09-13T22:10:21.685" v="1346" actId="26606"/>
          <ac:cxnSpMkLst>
            <pc:docMk/>
            <pc:sldMk cId="2375174088" sldId="269"/>
            <ac:cxnSpMk id="17" creationId="{1A1FE6BB-DFB2-4080-9B5E-076EF5DDE67B}"/>
          </ac:cxnSpMkLst>
        </pc:cxnChg>
      </pc:sldChg>
      <pc:sldChg chg="addSp delSp modSp add mod setBg delDesignElem">
        <pc:chgData name="Sabri Sezer" userId="c01fc362-a368-4399-80f5-9984ebca077d" providerId="ADAL" clId="{6DE4A09D-A523-4AD0-AC80-415D4338E655}" dt="2021-09-21T13:41:41.781" v="1883"/>
        <pc:sldMkLst>
          <pc:docMk/>
          <pc:sldMk cId="105309368" sldId="270"/>
        </pc:sldMkLst>
        <pc:spChg chg="mod">
          <ac:chgData name="Sabri Sezer" userId="c01fc362-a368-4399-80f5-9984ebca077d" providerId="ADAL" clId="{6DE4A09D-A523-4AD0-AC80-415D4338E655}" dt="2021-09-21T13:11:33.232" v="1799" actId="26606"/>
          <ac:spMkLst>
            <pc:docMk/>
            <pc:sldMk cId="105309368" sldId="270"/>
            <ac:spMk id="6" creationId="{8BC7E08F-40CD-4EA5-A8BB-5168645B45C0}"/>
          </ac:spMkLst>
        </pc:spChg>
        <pc:spChg chg="del mod">
          <ac:chgData name="Sabri Sezer" userId="c01fc362-a368-4399-80f5-9984ebca077d" providerId="ADAL" clId="{6DE4A09D-A523-4AD0-AC80-415D4338E655}" dt="2021-09-21T13:11:33.232" v="1799" actId="26606"/>
          <ac:spMkLst>
            <pc:docMk/>
            <pc:sldMk cId="105309368" sldId="270"/>
            <ac:spMk id="8" creationId="{34921E25-6A3A-4566-A609-9BC7C9A492FF}"/>
          </ac:spMkLst>
        </pc:spChg>
        <pc:spChg chg="add del">
          <ac:chgData name="Sabri Sezer" userId="c01fc362-a368-4399-80f5-9984ebca077d" providerId="ADAL" clId="{6DE4A09D-A523-4AD0-AC80-415D4338E655}" dt="2021-09-13T22:11:40.681" v="1376"/>
          <ac:spMkLst>
            <pc:docMk/>
            <pc:sldMk cId="105309368" sldId="270"/>
            <ac:spMk id="10" creationId="{603AE127-802C-459A-A612-DB85B67F0DC0}"/>
          </ac:spMkLst>
        </pc:spChg>
        <pc:spChg chg="add del">
          <ac:chgData name="Sabri Sezer" userId="c01fc362-a368-4399-80f5-9984ebca077d" providerId="ADAL" clId="{6DE4A09D-A523-4AD0-AC80-415D4338E655}" dt="2021-09-13T22:11:40.681" v="1376"/>
          <ac:spMkLst>
            <pc:docMk/>
            <pc:sldMk cId="105309368" sldId="270"/>
            <ac:spMk id="11" creationId="{9323D83D-50D6-4040-A58B-FCEA340F886A}"/>
          </ac:spMkLst>
        </pc:spChg>
        <pc:spChg chg="add del">
          <ac:chgData name="Sabri Sezer" userId="c01fc362-a368-4399-80f5-9984ebca077d" providerId="ADAL" clId="{6DE4A09D-A523-4AD0-AC80-415D4338E655}" dt="2021-09-13T22:10:21.507" v="1345" actId="26606"/>
          <ac:spMkLst>
            <pc:docMk/>
            <pc:sldMk cId="105309368" sldId="270"/>
            <ac:spMk id="13" creationId="{603AE127-802C-459A-A612-DB85B67F0DC0}"/>
          </ac:spMkLst>
        </pc:spChg>
        <pc:spChg chg="add del">
          <ac:chgData name="Sabri Sezer" userId="c01fc362-a368-4399-80f5-9984ebca077d" providerId="ADAL" clId="{6DE4A09D-A523-4AD0-AC80-415D4338E655}" dt="2021-09-13T22:11:40.681" v="1376"/>
          <ac:spMkLst>
            <pc:docMk/>
            <pc:sldMk cId="105309368" sldId="270"/>
            <ac:spMk id="14" creationId="{F10FD715-4DCE-4779-B634-EC78315EA213}"/>
          </ac:spMkLst>
        </pc:spChg>
        <pc:spChg chg="add del">
          <ac:chgData name="Sabri Sezer" userId="c01fc362-a368-4399-80f5-9984ebca077d" providerId="ADAL" clId="{6DE4A09D-A523-4AD0-AC80-415D4338E655}" dt="2021-09-13T22:10:21.507" v="1345" actId="26606"/>
          <ac:spMkLst>
            <pc:docMk/>
            <pc:sldMk cId="105309368" sldId="270"/>
            <ac:spMk id="15" creationId="{9323D83D-50D6-4040-A58B-FCEA340F886A}"/>
          </ac:spMkLst>
        </pc:spChg>
        <pc:spChg chg="add del">
          <ac:chgData name="Sabri Sezer" userId="c01fc362-a368-4399-80f5-9984ebca077d" providerId="ADAL" clId="{6DE4A09D-A523-4AD0-AC80-415D4338E655}" dt="2021-09-13T22:10:21.507" v="1345" actId="26606"/>
          <ac:spMkLst>
            <pc:docMk/>
            <pc:sldMk cId="105309368" sldId="270"/>
            <ac:spMk id="19" creationId="{F10FD715-4DCE-4779-B634-EC78315EA213}"/>
          </ac:spMkLst>
        </pc:spChg>
        <pc:spChg chg="add">
          <ac:chgData name="Sabri Sezer" userId="c01fc362-a368-4399-80f5-9984ebca077d" providerId="ADAL" clId="{6DE4A09D-A523-4AD0-AC80-415D4338E655}" dt="2021-09-21T13:11:33.232" v="1799" actId="26606"/>
          <ac:spMkLst>
            <pc:docMk/>
            <pc:sldMk cId="105309368" sldId="270"/>
            <ac:spMk id="26" creationId="{CB5AA8A5-25CC-4295-892F-367FCDAF2BF6}"/>
          </ac:spMkLst>
        </pc:spChg>
        <pc:spChg chg="add">
          <ac:chgData name="Sabri Sezer" userId="c01fc362-a368-4399-80f5-9984ebca077d" providerId="ADAL" clId="{6DE4A09D-A523-4AD0-AC80-415D4338E655}" dt="2021-09-21T13:11:33.232" v="1799" actId="26606"/>
          <ac:spMkLst>
            <pc:docMk/>
            <pc:sldMk cId="105309368" sldId="270"/>
            <ac:spMk id="27" creationId="{24C6BC13-FB1E-48CC-B421-3D06039728B4}"/>
          </ac:spMkLst>
        </pc:spChg>
        <pc:grpChg chg="add">
          <ac:chgData name="Sabri Sezer" userId="c01fc362-a368-4399-80f5-9984ebca077d" providerId="ADAL" clId="{6DE4A09D-A523-4AD0-AC80-415D4338E655}" dt="2021-09-21T13:11:33.232" v="1799" actId="26606"/>
          <ac:grpSpMkLst>
            <pc:docMk/>
            <pc:sldMk cId="105309368" sldId="270"/>
            <ac:grpSpMk id="16" creationId="{09DD65AA-8280-4962-92F3-DF1CB53349DB}"/>
          </ac:grpSpMkLst>
        </pc:grpChg>
        <pc:graphicFrameChg chg="add mod">
          <ac:chgData name="Sabri Sezer" userId="c01fc362-a368-4399-80f5-9984ebca077d" providerId="ADAL" clId="{6DE4A09D-A523-4AD0-AC80-415D4338E655}" dt="2021-09-21T13:12:25.257" v="1830" actId="20577"/>
          <ac:graphicFrameMkLst>
            <pc:docMk/>
            <pc:sldMk cId="105309368" sldId="270"/>
            <ac:graphicFrameMk id="30" creationId="{633F3795-6E9B-4E93-BA4E-7C2915FB552C}"/>
          </ac:graphicFrameMkLst>
        </pc:graphicFrameChg>
        <pc:picChg chg="add mod">
          <ac:chgData name="Sabri Sezer" userId="c01fc362-a368-4399-80f5-9984ebca077d" providerId="ADAL" clId="{6DE4A09D-A523-4AD0-AC80-415D4338E655}" dt="2021-09-21T13:41:41.781" v="1883"/>
          <ac:picMkLst>
            <pc:docMk/>
            <pc:sldMk cId="105309368" sldId="270"/>
            <ac:picMk id="17" creationId="{9F2C7B9A-D9CD-4382-ACDA-5DCD2B8BDF1B}"/>
          </ac:picMkLst>
        </pc:picChg>
        <pc:picChg chg="add mod">
          <ac:chgData name="Sabri Sezer" userId="c01fc362-a368-4399-80f5-9984ebca077d" providerId="ADAL" clId="{6DE4A09D-A523-4AD0-AC80-415D4338E655}" dt="2021-09-21T13:41:41.781" v="1883"/>
          <ac:picMkLst>
            <pc:docMk/>
            <pc:sldMk cId="105309368" sldId="270"/>
            <ac:picMk id="19" creationId="{2CC84ED7-0691-4A0E-95BB-C5F4A6C2B584}"/>
          </ac:picMkLst>
        </pc:picChg>
        <pc:cxnChg chg="add del">
          <ac:chgData name="Sabri Sezer" userId="c01fc362-a368-4399-80f5-9984ebca077d" providerId="ADAL" clId="{6DE4A09D-A523-4AD0-AC80-415D4338E655}" dt="2021-09-13T22:11:40.681" v="1376"/>
          <ac:cxnSpMkLst>
            <pc:docMk/>
            <pc:sldMk cId="105309368" sldId="270"/>
            <ac:cxnSpMk id="12" creationId="{1A1FE6BB-DFB2-4080-9B5E-076EF5DDE67B}"/>
          </ac:cxnSpMkLst>
        </pc:cxnChg>
        <pc:cxnChg chg="add del">
          <ac:chgData name="Sabri Sezer" userId="c01fc362-a368-4399-80f5-9984ebca077d" providerId="ADAL" clId="{6DE4A09D-A523-4AD0-AC80-415D4338E655}" dt="2021-09-13T22:10:21.507" v="1345" actId="26606"/>
          <ac:cxnSpMkLst>
            <pc:docMk/>
            <pc:sldMk cId="105309368" sldId="270"/>
            <ac:cxnSpMk id="17" creationId="{1A1FE6BB-DFB2-4080-9B5E-076EF5DDE67B}"/>
          </ac:cxnSpMkLst>
        </pc:cxnChg>
      </pc:sldChg>
      <pc:sldChg chg="addSp delSp modSp add mod setBg delDesignElem">
        <pc:chgData name="Sabri Sezer" userId="c01fc362-a368-4399-80f5-9984ebca077d" providerId="ADAL" clId="{6DE4A09D-A523-4AD0-AC80-415D4338E655}" dt="2021-09-21T13:41:43.474" v="1884"/>
        <pc:sldMkLst>
          <pc:docMk/>
          <pc:sldMk cId="1360534293" sldId="271"/>
        </pc:sldMkLst>
        <pc:spChg chg="mod">
          <ac:chgData name="Sabri Sezer" userId="c01fc362-a368-4399-80f5-9984ebca077d" providerId="ADAL" clId="{6DE4A09D-A523-4AD0-AC80-415D4338E655}" dt="2021-09-21T13:15:50.275" v="1831" actId="26606"/>
          <ac:spMkLst>
            <pc:docMk/>
            <pc:sldMk cId="1360534293" sldId="271"/>
            <ac:spMk id="6" creationId="{8BC7E08F-40CD-4EA5-A8BB-5168645B45C0}"/>
          </ac:spMkLst>
        </pc:spChg>
        <pc:spChg chg="del mod">
          <ac:chgData name="Sabri Sezer" userId="c01fc362-a368-4399-80f5-9984ebca077d" providerId="ADAL" clId="{6DE4A09D-A523-4AD0-AC80-415D4338E655}" dt="2021-09-21T13:15:50.275" v="1831" actId="26606"/>
          <ac:spMkLst>
            <pc:docMk/>
            <pc:sldMk cId="1360534293" sldId="271"/>
            <ac:spMk id="8" creationId="{34921E25-6A3A-4566-A609-9BC7C9A492FF}"/>
          </ac:spMkLst>
        </pc:spChg>
        <pc:spChg chg="add del">
          <ac:chgData name="Sabri Sezer" userId="c01fc362-a368-4399-80f5-9984ebca077d" providerId="ADAL" clId="{6DE4A09D-A523-4AD0-AC80-415D4338E655}" dt="2021-09-13T22:10:21.333" v="1344" actId="26606"/>
          <ac:spMkLst>
            <pc:docMk/>
            <pc:sldMk cId="1360534293" sldId="271"/>
            <ac:spMk id="13" creationId="{603AE127-802C-459A-A612-DB85B67F0DC0}"/>
          </ac:spMkLst>
        </pc:spChg>
        <pc:spChg chg="add">
          <ac:chgData name="Sabri Sezer" userId="c01fc362-a368-4399-80f5-9984ebca077d" providerId="ADAL" clId="{6DE4A09D-A523-4AD0-AC80-415D4338E655}" dt="2021-09-21T13:15:50.275" v="1831" actId="26606"/>
          <ac:spMkLst>
            <pc:docMk/>
            <pc:sldMk cId="1360534293" sldId="271"/>
            <ac:spMk id="14" creationId="{CB5AA8A5-25CC-4295-892F-367FCDAF2BF6}"/>
          </ac:spMkLst>
        </pc:spChg>
        <pc:spChg chg="add del">
          <ac:chgData name="Sabri Sezer" userId="c01fc362-a368-4399-80f5-9984ebca077d" providerId="ADAL" clId="{6DE4A09D-A523-4AD0-AC80-415D4338E655}" dt="2021-09-13T22:10:21.333" v="1344" actId="26606"/>
          <ac:spMkLst>
            <pc:docMk/>
            <pc:sldMk cId="1360534293" sldId="271"/>
            <ac:spMk id="15" creationId="{9323D83D-50D6-4040-A58B-FCEA340F886A}"/>
          </ac:spMkLst>
        </pc:spChg>
        <pc:spChg chg="add del">
          <ac:chgData name="Sabri Sezer" userId="c01fc362-a368-4399-80f5-9984ebca077d" providerId="ADAL" clId="{6DE4A09D-A523-4AD0-AC80-415D4338E655}" dt="2021-09-13T22:10:21.333" v="1344" actId="26606"/>
          <ac:spMkLst>
            <pc:docMk/>
            <pc:sldMk cId="1360534293" sldId="271"/>
            <ac:spMk id="19" creationId="{F10FD715-4DCE-4779-B634-EC78315EA213}"/>
          </ac:spMkLst>
        </pc:spChg>
        <pc:spChg chg="add">
          <ac:chgData name="Sabri Sezer" userId="c01fc362-a368-4399-80f5-9984ebca077d" providerId="ADAL" clId="{6DE4A09D-A523-4AD0-AC80-415D4338E655}" dt="2021-09-21T13:15:50.275" v="1831" actId="26606"/>
          <ac:spMkLst>
            <pc:docMk/>
            <pc:sldMk cId="1360534293" sldId="271"/>
            <ac:spMk id="27" creationId="{24C6BC13-FB1E-48CC-B421-3D06039728B4}"/>
          </ac:spMkLst>
        </pc:spChg>
        <pc:grpChg chg="add">
          <ac:chgData name="Sabri Sezer" userId="c01fc362-a368-4399-80f5-9984ebca077d" providerId="ADAL" clId="{6DE4A09D-A523-4AD0-AC80-415D4338E655}" dt="2021-09-21T13:15:50.275" v="1831" actId="26606"/>
          <ac:grpSpMkLst>
            <pc:docMk/>
            <pc:sldMk cId="1360534293" sldId="271"/>
            <ac:grpSpMk id="16" creationId="{09DD65AA-8280-4962-92F3-DF1CB53349DB}"/>
          </ac:grpSpMkLst>
        </pc:grpChg>
        <pc:graphicFrameChg chg="add">
          <ac:chgData name="Sabri Sezer" userId="c01fc362-a368-4399-80f5-9984ebca077d" providerId="ADAL" clId="{6DE4A09D-A523-4AD0-AC80-415D4338E655}" dt="2021-09-21T13:15:50.275" v="1831" actId="26606"/>
          <ac:graphicFrameMkLst>
            <pc:docMk/>
            <pc:sldMk cId="1360534293" sldId="271"/>
            <ac:graphicFrameMk id="26" creationId="{A1D75249-83EE-4068-B04E-2AA22AE6DC9B}"/>
          </ac:graphicFrameMkLst>
        </pc:graphicFrameChg>
        <pc:picChg chg="add mod">
          <ac:chgData name="Sabri Sezer" userId="c01fc362-a368-4399-80f5-9984ebca077d" providerId="ADAL" clId="{6DE4A09D-A523-4AD0-AC80-415D4338E655}" dt="2021-09-21T13:41:43.474" v="1884"/>
          <ac:picMkLst>
            <pc:docMk/>
            <pc:sldMk cId="1360534293" sldId="271"/>
            <ac:picMk id="17" creationId="{93B692AF-CDFE-4F45-9042-AFA257FC6428}"/>
          </ac:picMkLst>
        </pc:picChg>
        <pc:picChg chg="add mod">
          <ac:chgData name="Sabri Sezer" userId="c01fc362-a368-4399-80f5-9984ebca077d" providerId="ADAL" clId="{6DE4A09D-A523-4AD0-AC80-415D4338E655}" dt="2021-09-21T13:41:43.474" v="1884"/>
          <ac:picMkLst>
            <pc:docMk/>
            <pc:sldMk cId="1360534293" sldId="271"/>
            <ac:picMk id="19" creationId="{F8026653-FC6A-4CD3-BA59-F7BBA7D89083}"/>
          </ac:picMkLst>
        </pc:picChg>
        <pc:cxnChg chg="add del">
          <ac:chgData name="Sabri Sezer" userId="c01fc362-a368-4399-80f5-9984ebca077d" providerId="ADAL" clId="{6DE4A09D-A523-4AD0-AC80-415D4338E655}" dt="2021-09-13T22:11:40.681" v="1376"/>
          <ac:cxnSpMkLst>
            <pc:docMk/>
            <pc:sldMk cId="1360534293" sldId="271"/>
            <ac:cxnSpMk id="10" creationId="{0B5F7E3B-C5F1-40E0-A491-558BAFBC1127}"/>
          </ac:cxnSpMkLst>
        </pc:cxnChg>
        <pc:cxnChg chg="add del">
          <ac:chgData name="Sabri Sezer" userId="c01fc362-a368-4399-80f5-9984ebca077d" providerId="ADAL" clId="{6DE4A09D-A523-4AD0-AC80-415D4338E655}" dt="2021-09-13T22:10:21.333" v="1344" actId="26606"/>
          <ac:cxnSpMkLst>
            <pc:docMk/>
            <pc:sldMk cId="1360534293" sldId="271"/>
            <ac:cxnSpMk id="17" creationId="{1A1FE6BB-DFB2-4080-9B5E-076EF5DDE67B}"/>
          </ac:cxnSpMkLst>
        </pc:cxnChg>
      </pc:sldChg>
      <pc:sldChg chg="addSp delSp add del setBg delDesignElem">
        <pc:chgData name="Sabri Sezer" userId="c01fc362-a368-4399-80f5-9984ebca077d" providerId="ADAL" clId="{6DE4A09D-A523-4AD0-AC80-415D4338E655}" dt="2021-09-13T22:23:57.837" v="1398"/>
        <pc:sldMkLst>
          <pc:docMk/>
          <pc:sldMk cId="36392031" sldId="272"/>
        </pc:sldMkLst>
        <pc:cxnChg chg="add del">
          <ac:chgData name="Sabri Sezer" userId="c01fc362-a368-4399-80f5-9984ebca077d" providerId="ADAL" clId="{6DE4A09D-A523-4AD0-AC80-415D4338E655}" dt="2021-09-13T22:23:57.837" v="1398"/>
          <ac:cxnSpMkLst>
            <pc:docMk/>
            <pc:sldMk cId="36392031" sldId="272"/>
            <ac:cxnSpMk id="13" creationId="{0B5F7E3B-C5F1-40E0-A491-558BAFBC1127}"/>
          </ac:cxnSpMkLst>
        </pc:cxnChg>
      </pc:sldChg>
      <pc:sldChg chg="addSp delSp modSp add mod setBg modClrScheme addAnim delAnim modAnim delDesignElem chgLayout">
        <pc:chgData name="Sabri Sezer" userId="c01fc362-a368-4399-80f5-9984ebca077d" providerId="ADAL" clId="{6DE4A09D-A523-4AD0-AC80-415D4338E655}" dt="2021-09-21T13:41:45.674" v="1885"/>
        <pc:sldMkLst>
          <pc:docMk/>
          <pc:sldMk cId="1687461612" sldId="272"/>
        </pc:sldMkLst>
        <pc:spChg chg="add del mod ord">
          <ac:chgData name="Sabri Sezer" userId="c01fc362-a368-4399-80f5-9984ebca077d" providerId="ADAL" clId="{6DE4A09D-A523-4AD0-AC80-415D4338E655}" dt="2021-09-13T22:25:35.793" v="1479" actId="6264"/>
          <ac:spMkLst>
            <pc:docMk/>
            <pc:sldMk cId="1687461612" sldId="272"/>
            <ac:spMk id="2" creationId="{2AA217A6-DC8E-4189-BCAB-4C43A16E040B}"/>
          </ac:spMkLst>
        </pc:spChg>
        <pc:spChg chg="add del mod">
          <ac:chgData name="Sabri Sezer" userId="c01fc362-a368-4399-80f5-9984ebca077d" providerId="ADAL" clId="{6DE4A09D-A523-4AD0-AC80-415D4338E655}" dt="2021-09-13T22:25:35.793" v="1479" actId="6264"/>
          <ac:spMkLst>
            <pc:docMk/>
            <pc:sldMk cId="1687461612" sldId="272"/>
            <ac:spMk id="3" creationId="{B3FEF0A1-AAAB-4CB1-9491-38DF1D788BD7}"/>
          </ac:spMkLst>
        </pc:spChg>
        <pc:spChg chg="add del mod ord">
          <ac:chgData name="Sabri Sezer" userId="c01fc362-a368-4399-80f5-9984ebca077d" providerId="ADAL" clId="{6DE4A09D-A523-4AD0-AC80-415D4338E655}" dt="2021-09-13T22:25:35.793" v="1479" actId="6264"/>
          <ac:spMkLst>
            <pc:docMk/>
            <pc:sldMk cId="1687461612" sldId="272"/>
            <ac:spMk id="4" creationId="{462EE0E1-0C08-45F1-8F00-B882B3A64F97}"/>
          </ac:spMkLst>
        </pc:spChg>
        <pc:spChg chg="mod ord">
          <ac:chgData name="Sabri Sezer" userId="c01fc362-a368-4399-80f5-9984ebca077d" providerId="ADAL" clId="{6DE4A09D-A523-4AD0-AC80-415D4338E655}" dt="2021-09-21T13:16:18.519" v="1832" actId="20577"/>
          <ac:spMkLst>
            <pc:docMk/>
            <pc:sldMk cId="1687461612" sldId="272"/>
            <ac:spMk id="6" creationId="{8BC7E08F-40CD-4EA5-A8BB-5168645B45C0}"/>
          </ac:spMkLst>
        </pc:spChg>
        <pc:spChg chg="add del mod ord">
          <ac:chgData name="Sabri Sezer" userId="c01fc362-a368-4399-80f5-9984ebca077d" providerId="ADAL" clId="{6DE4A09D-A523-4AD0-AC80-415D4338E655}" dt="2021-09-13T22:24:43.500" v="1470" actId="700"/>
          <ac:spMkLst>
            <pc:docMk/>
            <pc:sldMk cId="1687461612" sldId="272"/>
            <ac:spMk id="8" creationId="{34921E25-6A3A-4566-A609-9BC7C9A492FF}"/>
          </ac:spMkLst>
        </pc:spChg>
        <pc:spChg chg="add del">
          <ac:chgData name="Sabri Sezer" userId="c01fc362-a368-4399-80f5-9984ebca077d" providerId="ADAL" clId="{6DE4A09D-A523-4AD0-AC80-415D4338E655}" dt="2021-09-13T22:24:57.602" v="1473" actId="26606"/>
          <ac:spMkLst>
            <pc:docMk/>
            <pc:sldMk cId="1687461612" sldId="272"/>
            <ac:spMk id="13" creationId="{DC99427B-A97E-40A3-B1FD-4557346C6A91}"/>
          </ac:spMkLst>
        </pc:spChg>
        <pc:spChg chg="add del">
          <ac:chgData name="Sabri Sezer" userId="c01fc362-a368-4399-80f5-9984ebca077d" providerId="ADAL" clId="{6DE4A09D-A523-4AD0-AC80-415D4338E655}" dt="2021-09-13T22:25:35.793" v="1479" actId="6264"/>
          <ac:spMkLst>
            <pc:docMk/>
            <pc:sldMk cId="1687461612" sldId="272"/>
            <ac:spMk id="15" creationId="{DC99427B-A97E-40A3-B1FD-4557346C6A91}"/>
          </ac:spMkLst>
        </pc:spChg>
        <pc:picChg chg="add mod">
          <ac:chgData name="Sabri Sezer" userId="c01fc362-a368-4399-80f5-9984ebca077d" providerId="ADAL" clId="{6DE4A09D-A523-4AD0-AC80-415D4338E655}" dt="2021-09-21T13:41:45.674" v="1885"/>
          <ac:picMkLst>
            <pc:docMk/>
            <pc:sldMk cId="1687461612" sldId="272"/>
            <ac:picMk id="7" creationId="{F18E888C-4A28-403B-8E48-07AA8E7D0D31}"/>
          </ac:picMkLst>
        </pc:picChg>
        <pc:picChg chg="add mod">
          <ac:chgData name="Sabri Sezer" userId="c01fc362-a368-4399-80f5-9984ebca077d" providerId="ADAL" clId="{6DE4A09D-A523-4AD0-AC80-415D4338E655}" dt="2021-09-21T13:41:45.674" v="1885"/>
          <ac:picMkLst>
            <pc:docMk/>
            <pc:sldMk cId="1687461612" sldId="272"/>
            <ac:picMk id="8" creationId="{DAD76224-153F-4EC3-9A01-F99B4E06321A}"/>
          </ac:picMkLst>
        </pc:picChg>
        <pc:picChg chg="add del">
          <ac:chgData name="Sabri Sezer" userId="c01fc362-a368-4399-80f5-9984ebca077d" providerId="ADAL" clId="{6DE4A09D-A523-4AD0-AC80-415D4338E655}" dt="2021-09-13T22:24:57.602" v="1473" actId="26606"/>
          <ac:picMkLst>
            <pc:docMk/>
            <pc:sldMk cId="1687461612" sldId="272"/>
            <ac:picMk id="10" creationId="{319F00A3-9539-4E82-B2A7-04AA704C7EC9}"/>
          </ac:picMkLst>
        </pc:picChg>
        <pc:picChg chg="add">
          <ac:chgData name="Sabri Sezer" userId="c01fc362-a368-4399-80f5-9984ebca077d" providerId="ADAL" clId="{6DE4A09D-A523-4AD0-AC80-415D4338E655}" dt="2021-09-13T22:24:57.612" v="1474" actId="26606"/>
          <ac:picMkLst>
            <pc:docMk/>
            <pc:sldMk cId="1687461612" sldId="272"/>
            <ac:picMk id="16" creationId="{40B6BF58-0BAD-420D-9C1E-588393E0F916}"/>
          </ac:picMkLst>
        </pc:picChg>
      </pc:sldChg>
      <pc:sldChg chg="new del">
        <pc:chgData name="Sabri Sezer" userId="c01fc362-a368-4399-80f5-9984ebca077d" providerId="ADAL" clId="{6DE4A09D-A523-4AD0-AC80-415D4338E655}" dt="2021-09-15T14:18:43.266" v="1484" actId="680"/>
        <pc:sldMkLst>
          <pc:docMk/>
          <pc:sldMk cId="2167848845" sldId="273"/>
        </pc:sldMkLst>
      </pc:sldChg>
      <pc:sldChg chg="addSp delSp modSp new mod ord setBg modClrScheme chgLayout">
        <pc:chgData name="Sabri Sezer" userId="c01fc362-a368-4399-80f5-9984ebca077d" providerId="ADAL" clId="{6DE4A09D-A523-4AD0-AC80-415D4338E655}" dt="2021-09-21T13:41:28.824" v="1878" actId="1035"/>
        <pc:sldMkLst>
          <pc:docMk/>
          <pc:sldMk cId="2774300697" sldId="273"/>
        </pc:sldMkLst>
        <pc:spChg chg="mod ord">
          <ac:chgData name="Sabri Sezer" userId="c01fc362-a368-4399-80f5-9984ebca077d" providerId="ADAL" clId="{6DE4A09D-A523-4AD0-AC80-415D4338E655}" dt="2021-09-15T14:19:47.890" v="1496" actId="26606"/>
          <ac:spMkLst>
            <pc:docMk/>
            <pc:sldMk cId="2774300697" sldId="273"/>
            <ac:spMk id="2" creationId="{336CA6B1-1CD3-45F0-898E-0DC911126EDD}"/>
          </ac:spMkLst>
        </pc:spChg>
        <pc:spChg chg="del">
          <ac:chgData name="Sabri Sezer" userId="c01fc362-a368-4399-80f5-9984ebca077d" providerId="ADAL" clId="{6DE4A09D-A523-4AD0-AC80-415D4338E655}" dt="2021-09-15T14:19:27.276" v="1487" actId="931"/>
          <ac:spMkLst>
            <pc:docMk/>
            <pc:sldMk cId="2774300697" sldId="273"/>
            <ac:spMk id="3" creationId="{A51FCE26-CF18-4D38-B419-5FC8C0595737}"/>
          </ac:spMkLst>
        </pc:spChg>
        <pc:spChg chg="mod ord">
          <ac:chgData name="Sabri Sezer" userId="c01fc362-a368-4399-80f5-9984ebca077d" providerId="ADAL" clId="{6DE4A09D-A523-4AD0-AC80-415D4338E655}" dt="2021-09-21T13:33:26.178" v="1857" actId="33524"/>
          <ac:spMkLst>
            <pc:docMk/>
            <pc:sldMk cId="2774300697" sldId="273"/>
            <ac:spMk id="4" creationId="{8D01B4B3-FC78-4AD4-BC8B-A40037AFF22C}"/>
          </ac:spMkLst>
        </pc:spChg>
        <pc:spChg chg="add del mod ord">
          <ac:chgData name="Sabri Sezer" userId="c01fc362-a368-4399-80f5-9984ebca077d" providerId="ADAL" clId="{6DE4A09D-A523-4AD0-AC80-415D4338E655}" dt="2021-09-15T14:19:44.832" v="1494" actId="700"/>
          <ac:spMkLst>
            <pc:docMk/>
            <pc:sldMk cId="2774300697" sldId="273"/>
            <ac:spMk id="7" creationId="{F249A1BB-BED5-4177-971B-14DEEA1A9E1A}"/>
          </ac:spMkLst>
        </pc:spChg>
        <pc:spChg chg="add del mod ord">
          <ac:chgData name="Sabri Sezer" userId="c01fc362-a368-4399-80f5-9984ebca077d" providerId="ADAL" clId="{6DE4A09D-A523-4AD0-AC80-415D4338E655}" dt="2021-09-15T14:19:44.832" v="1494" actId="700"/>
          <ac:spMkLst>
            <pc:docMk/>
            <pc:sldMk cId="2774300697" sldId="273"/>
            <ac:spMk id="8" creationId="{B39F81D8-3A6A-4AE0-852F-643C82013FA7}"/>
          </ac:spMkLst>
        </pc:spChg>
        <pc:grpChg chg="add">
          <ac:chgData name="Sabri Sezer" userId="c01fc362-a368-4399-80f5-9984ebca077d" providerId="ADAL" clId="{6DE4A09D-A523-4AD0-AC80-415D4338E655}" dt="2021-09-15T14:19:47.890" v="1496" actId="26606"/>
          <ac:grpSpMkLst>
            <pc:docMk/>
            <pc:sldMk cId="2774300697" sldId="273"/>
            <ac:grpSpMk id="11" creationId="{E4951899-B99C-47AB-9C7C-16264D7A14C5}"/>
          </ac:grpSpMkLst>
        </pc:grpChg>
        <pc:picChg chg="add mod ord modCrop">
          <ac:chgData name="Sabri Sezer" userId="c01fc362-a368-4399-80f5-9984ebca077d" providerId="ADAL" clId="{6DE4A09D-A523-4AD0-AC80-415D4338E655}" dt="2021-09-17T16:30:24.978" v="1693" actId="1076"/>
          <ac:picMkLst>
            <pc:docMk/>
            <pc:sldMk cId="2774300697" sldId="273"/>
            <ac:picMk id="6" creationId="{862AA92C-717C-4024-960E-8F5A7F289275}"/>
          </ac:picMkLst>
        </pc:picChg>
        <pc:picChg chg="add mod">
          <ac:chgData name="Sabri Sezer" userId="c01fc362-a368-4399-80f5-9984ebca077d" providerId="ADAL" clId="{6DE4A09D-A523-4AD0-AC80-415D4338E655}" dt="2021-09-21T13:41:28.824" v="1878" actId="1035"/>
          <ac:picMkLst>
            <pc:docMk/>
            <pc:sldMk cId="2774300697" sldId="273"/>
            <ac:picMk id="22" creationId="{599F68FB-0111-4BA2-93BA-9A4A1582CA47}"/>
          </ac:picMkLst>
        </pc:picChg>
        <pc:picChg chg="add mod">
          <ac:chgData name="Sabri Sezer" userId="c01fc362-a368-4399-80f5-9984ebca077d" providerId="ADAL" clId="{6DE4A09D-A523-4AD0-AC80-415D4338E655}" dt="2021-09-21T13:41:28.824" v="1878" actId="1035"/>
          <ac:picMkLst>
            <pc:docMk/>
            <pc:sldMk cId="2774300697" sldId="273"/>
            <ac:picMk id="23" creationId="{95671415-90BD-433A-BC3F-F84111DE6AAB}"/>
          </ac:picMkLst>
        </pc:picChg>
      </pc:sldChg>
      <pc:sldChg chg="delSp modSp add mod ord setBg delDesignElem">
        <pc:chgData name="Sabri Sezer" userId="c01fc362-a368-4399-80f5-9984ebca077d" providerId="ADAL" clId="{6DE4A09D-A523-4AD0-AC80-415D4338E655}" dt="2021-09-17T22:06:33.943" v="1705" actId="14826"/>
        <pc:sldMkLst>
          <pc:docMk/>
          <pc:sldMk cId="3522086119" sldId="274"/>
        </pc:sldMkLst>
        <pc:spChg chg="mod">
          <ac:chgData name="Sabri Sezer" userId="c01fc362-a368-4399-80f5-9984ebca077d" providerId="ADAL" clId="{6DE4A09D-A523-4AD0-AC80-415D4338E655}" dt="2021-09-15T14:24:07.344" v="1607" actId="20577"/>
          <ac:spMkLst>
            <pc:docMk/>
            <pc:sldMk cId="3522086119" sldId="274"/>
            <ac:spMk id="2" creationId="{336CA6B1-1CD3-45F0-898E-0DC911126EDD}"/>
          </ac:spMkLst>
        </pc:spChg>
        <pc:spChg chg="mod">
          <ac:chgData name="Sabri Sezer" userId="c01fc362-a368-4399-80f5-9984ebca077d" providerId="ADAL" clId="{6DE4A09D-A523-4AD0-AC80-415D4338E655}" dt="2021-09-17T16:22:30.008" v="1679" actId="20577"/>
          <ac:spMkLst>
            <pc:docMk/>
            <pc:sldMk cId="3522086119" sldId="274"/>
            <ac:spMk id="4" creationId="{8D01B4B3-FC78-4AD4-BC8B-A40037AFF22C}"/>
          </ac:spMkLst>
        </pc:spChg>
        <pc:grpChg chg="del">
          <ac:chgData name="Sabri Sezer" userId="c01fc362-a368-4399-80f5-9984ebca077d" providerId="ADAL" clId="{6DE4A09D-A523-4AD0-AC80-415D4338E655}" dt="2021-09-15T14:20:35.113" v="1524"/>
          <ac:grpSpMkLst>
            <pc:docMk/>
            <pc:sldMk cId="3522086119" sldId="274"/>
            <ac:grpSpMk id="11" creationId="{E4951899-B99C-47AB-9C7C-16264D7A14C5}"/>
          </ac:grpSpMkLst>
        </pc:grpChg>
        <pc:picChg chg="mod">
          <ac:chgData name="Sabri Sezer" userId="c01fc362-a368-4399-80f5-9984ebca077d" providerId="ADAL" clId="{6DE4A09D-A523-4AD0-AC80-415D4338E655}" dt="2021-09-17T22:06:33.943" v="1705" actId="14826"/>
          <ac:picMkLst>
            <pc:docMk/>
            <pc:sldMk cId="3522086119" sldId="274"/>
            <ac:picMk id="6" creationId="{862AA92C-717C-4024-960E-8F5A7F289275}"/>
          </ac:picMkLst>
        </pc:picChg>
      </pc:sldChg>
      <pc:sldChg chg="delSp modSp add mod setBg delDesignElem">
        <pc:chgData name="Sabri Sezer" userId="c01fc362-a368-4399-80f5-9984ebca077d" providerId="ADAL" clId="{6DE4A09D-A523-4AD0-AC80-415D4338E655}" dt="2021-09-17T16:30:33.592" v="1695" actId="1076"/>
        <pc:sldMkLst>
          <pc:docMk/>
          <pc:sldMk cId="879046259" sldId="275"/>
        </pc:sldMkLst>
        <pc:spChg chg="mod">
          <ac:chgData name="Sabri Sezer" userId="c01fc362-a368-4399-80f5-9984ebca077d" providerId="ADAL" clId="{6DE4A09D-A523-4AD0-AC80-415D4338E655}" dt="2021-09-15T14:24:11.315" v="1620" actId="20577"/>
          <ac:spMkLst>
            <pc:docMk/>
            <pc:sldMk cId="879046259" sldId="275"/>
            <ac:spMk id="2" creationId="{336CA6B1-1CD3-45F0-898E-0DC911126EDD}"/>
          </ac:spMkLst>
        </pc:spChg>
        <pc:spChg chg="mod">
          <ac:chgData name="Sabri Sezer" userId="c01fc362-a368-4399-80f5-9984ebca077d" providerId="ADAL" clId="{6DE4A09D-A523-4AD0-AC80-415D4338E655}" dt="2021-09-15T17:02:56.287" v="1675" actId="20577"/>
          <ac:spMkLst>
            <pc:docMk/>
            <pc:sldMk cId="879046259" sldId="275"/>
            <ac:spMk id="4" creationId="{8D01B4B3-FC78-4AD4-BC8B-A40037AFF22C}"/>
          </ac:spMkLst>
        </pc:spChg>
        <pc:grpChg chg="del">
          <ac:chgData name="Sabri Sezer" userId="c01fc362-a368-4399-80f5-9984ebca077d" providerId="ADAL" clId="{6DE4A09D-A523-4AD0-AC80-415D4338E655}" dt="2021-09-15T14:20:40.040" v="1526"/>
          <ac:grpSpMkLst>
            <pc:docMk/>
            <pc:sldMk cId="879046259" sldId="275"/>
            <ac:grpSpMk id="11" creationId="{E4951899-B99C-47AB-9C7C-16264D7A14C5}"/>
          </ac:grpSpMkLst>
        </pc:grpChg>
        <pc:picChg chg="mod">
          <ac:chgData name="Sabri Sezer" userId="c01fc362-a368-4399-80f5-9984ebca077d" providerId="ADAL" clId="{6DE4A09D-A523-4AD0-AC80-415D4338E655}" dt="2021-09-17T16:30:33.592" v="1695" actId="1076"/>
          <ac:picMkLst>
            <pc:docMk/>
            <pc:sldMk cId="879046259" sldId="275"/>
            <ac:picMk id="6" creationId="{862AA92C-717C-4024-960E-8F5A7F289275}"/>
          </ac:picMkLst>
        </pc:picChg>
      </pc:sldChg>
      <pc:sldChg chg="addSp delSp modSp add mod setBg delDesignElem">
        <pc:chgData name="Sabri Sezer" userId="c01fc362-a368-4399-80f5-9984ebca077d" providerId="ADAL" clId="{6DE4A09D-A523-4AD0-AC80-415D4338E655}" dt="2021-09-17T16:30:28.865" v="1694" actId="1076"/>
        <pc:sldMkLst>
          <pc:docMk/>
          <pc:sldMk cId="743914239" sldId="276"/>
        </pc:sldMkLst>
        <pc:spChg chg="mod">
          <ac:chgData name="Sabri Sezer" userId="c01fc362-a368-4399-80f5-9984ebca077d" providerId="ADAL" clId="{6DE4A09D-A523-4AD0-AC80-415D4338E655}" dt="2021-09-15T14:23:57.855" v="1595" actId="6549"/>
          <ac:spMkLst>
            <pc:docMk/>
            <pc:sldMk cId="743914239" sldId="276"/>
            <ac:spMk id="2" creationId="{336CA6B1-1CD3-45F0-898E-0DC911126EDD}"/>
          </ac:spMkLst>
        </pc:spChg>
        <pc:spChg chg="mod">
          <ac:chgData name="Sabri Sezer" userId="c01fc362-a368-4399-80f5-9984ebca077d" providerId="ADAL" clId="{6DE4A09D-A523-4AD0-AC80-415D4338E655}" dt="2021-09-15T14:22:39.785" v="1556" actId="403"/>
          <ac:spMkLst>
            <pc:docMk/>
            <pc:sldMk cId="743914239" sldId="276"/>
            <ac:spMk id="4" creationId="{8D01B4B3-FC78-4AD4-BC8B-A40037AFF22C}"/>
          </ac:spMkLst>
        </pc:spChg>
        <pc:spChg chg="add del mod">
          <ac:chgData name="Sabri Sezer" userId="c01fc362-a368-4399-80f5-9984ebca077d" providerId="ADAL" clId="{6DE4A09D-A523-4AD0-AC80-415D4338E655}" dt="2021-09-15T14:22:43.814" v="1558" actId="478"/>
          <ac:spMkLst>
            <pc:docMk/>
            <pc:sldMk cId="743914239" sldId="276"/>
            <ac:spMk id="5" creationId="{1B10B01B-886D-469E-AB76-677ED9E85746}"/>
          </ac:spMkLst>
        </pc:spChg>
        <pc:grpChg chg="del">
          <ac:chgData name="Sabri Sezer" userId="c01fc362-a368-4399-80f5-9984ebca077d" providerId="ADAL" clId="{6DE4A09D-A523-4AD0-AC80-415D4338E655}" dt="2021-09-15T14:20:42.038" v="1528"/>
          <ac:grpSpMkLst>
            <pc:docMk/>
            <pc:sldMk cId="743914239" sldId="276"/>
            <ac:grpSpMk id="11" creationId="{E4951899-B99C-47AB-9C7C-16264D7A14C5}"/>
          </ac:grpSpMkLst>
        </pc:grpChg>
        <pc:picChg chg="add del mod">
          <ac:chgData name="Sabri Sezer" userId="c01fc362-a368-4399-80f5-9984ebca077d" providerId="ADAL" clId="{6DE4A09D-A523-4AD0-AC80-415D4338E655}" dt="2021-09-17T16:30:28.865" v="1694" actId="1076"/>
          <ac:picMkLst>
            <pc:docMk/>
            <pc:sldMk cId="743914239" sldId="276"/>
            <ac:picMk id="6" creationId="{862AA92C-717C-4024-960E-8F5A7F289275}"/>
          </ac:picMkLst>
        </pc:picChg>
      </pc:sldChg>
      <pc:sldChg chg="delSp modSp add mod setBg delDesignElem">
        <pc:chgData name="Sabri Sezer" userId="c01fc362-a368-4399-80f5-9984ebca077d" providerId="ADAL" clId="{6DE4A09D-A523-4AD0-AC80-415D4338E655}" dt="2021-09-17T16:30:18.390" v="1692" actId="1076"/>
        <pc:sldMkLst>
          <pc:docMk/>
          <pc:sldMk cId="2738458736" sldId="277"/>
        </pc:sldMkLst>
        <pc:spChg chg="mod">
          <ac:chgData name="Sabri Sezer" userId="c01fc362-a368-4399-80f5-9984ebca077d" providerId="ADAL" clId="{6DE4A09D-A523-4AD0-AC80-415D4338E655}" dt="2021-09-15T14:24:19.481" v="1633" actId="20577"/>
          <ac:spMkLst>
            <pc:docMk/>
            <pc:sldMk cId="2738458736" sldId="277"/>
            <ac:spMk id="2" creationId="{336CA6B1-1CD3-45F0-898E-0DC911126EDD}"/>
          </ac:spMkLst>
        </pc:spChg>
        <pc:spChg chg="mod">
          <ac:chgData name="Sabri Sezer" userId="c01fc362-a368-4399-80f5-9984ebca077d" providerId="ADAL" clId="{6DE4A09D-A523-4AD0-AC80-415D4338E655}" dt="2021-09-17T16:27:53.279" v="1690" actId="27636"/>
          <ac:spMkLst>
            <pc:docMk/>
            <pc:sldMk cId="2738458736" sldId="277"/>
            <ac:spMk id="4" creationId="{8D01B4B3-FC78-4AD4-BC8B-A40037AFF22C}"/>
          </ac:spMkLst>
        </pc:spChg>
        <pc:grpChg chg="del">
          <ac:chgData name="Sabri Sezer" userId="c01fc362-a368-4399-80f5-9984ebca077d" providerId="ADAL" clId="{6DE4A09D-A523-4AD0-AC80-415D4338E655}" dt="2021-09-15T14:21:16.276" v="1532"/>
          <ac:grpSpMkLst>
            <pc:docMk/>
            <pc:sldMk cId="2738458736" sldId="277"/>
            <ac:grpSpMk id="11" creationId="{E4951899-B99C-47AB-9C7C-16264D7A14C5}"/>
          </ac:grpSpMkLst>
        </pc:grpChg>
        <pc:picChg chg="mod">
          <ac:chgData name="Sabri Sezer" userId="c01fc362-a368-4399-80f5-9984ebca077d" providerId="ADAL" clId="{6DE4A09D-A523-4AD0-AC80-415D4338E655}" dt="2021-09-17T16:30:18.390" v="1692" actId="1076"/>
          <ac:picMkLst>
            <pc:docMk/>
            <pc:sldMk cId="2738458736" sldId="277"/>
            <ac:picMk id="6" creationId="{862AA92C-717C-4024-960E-8F5A7F289275}"/>
          </ac:picMkLst>
        </pc:picChg>
      </pc:sldChg>
      <pc:sldChg chg="modSp new mod">
        <pc:chgData name="Sabri Sezer" userId="c01fc362-a368-4399-80f5-9984ebca077d" providerId="ADAL" clId="{6DE4A09D-A523-4AD0-AC80-415D4338E655}" dt="2021-09-17T22:11:41.009" v="1715" actId="20577"/>
        <pc:sldMkLst>
          <pc:docMk/>
          <pc:sldMk cId="937633698" sldId="278"/>
        </pc:sldMkLst>
        <pc:spChg chg="mod">
          <ac:chgData name="Sabri Sezer" userId="c01fc362-a368-4399-80f5-9984ebca077d" providerId="ADAL" clId="{6DE4A09D-A523-4AD0-AC80-415D4338E655}" dt="2021-09-17T22:08:17.759" v="1709" actId="14100"/>
          <ac:spMkLst>
            <pc:docMk/>
            <pc:sldMk cId="937633698" sldId="278"/>
            <ac:spMk id="2" creationId="{FA915667-4F77-4946-BF61-6916A96652BE}"/>
          </ac:spMkLst>
        </pc:spChg>
        <pc:spChg chg="mod">
          <ac:chgData name="Sabri Sezer" userId="c01fc362-a368-4399-80f5-9984ebca077d" providerId="ADAL" clId="{6DE4A09D-A523-4AD0-AC80-415D4338E655}" dt="2021-09-17T22:11:41.009" v="1715" actId="20577"/>
          <ac:spMkLst>
            <pc:docMk/>
            <pc:sldMk cId="937633698" sldId="278"/>
            <ac:spMk id="3" creationId="{C82195D2-A5AC-4BBA-9D57-A18C5DC0446F}"/>
          </ac:spMkLst>
        </pc:spChg>
      </pc:sldChg>
      <pc:sldChg chg="addSp delSp modSp add mod setBg delDesignElem">
        <pc:chgData name="Sabri Sezer" userId="c01fc362-a368-4399-80f5-9984ebca077d" providerId="ADAL" clId="{6DE4A09D-A523-4AD0-AC80-415D4338E655}" dt="2021-09-21T13:41:18.215" v="1875"/>
        <pc:sldMkLst>
          <pc:docMk/>
          <pc:sldMk cId="1675005386" sldId="279"/>
        </pc:sldMkLst>
        <pc:spChg chg="mod">
          <ac:chgData name="Sabri Sezer" userId="c01fc362-a368-4399-80f5-9984ebca077d" providerId="ADAL" clId="{6DE4A09D-A523-4AD0-AC80-415D4338E655}" dt="2021-09-21T13:06:10.110" v="1720" actId="26606"/>
          <ac:spMkLst>
            <pc:docMk/>
            <pc:sldMk cId="1675005386" sldId="279"/>
            <ac:spMk id="6" creationId="{8BC7E08F-40CD-4EA5-A8BB-5168645B45C0}"/>
          </ac:spMkLst>
        </pc:spChg>
        <pc:spChg chg="del">
          <ac:chgData name="Sabri Sezer" userId="c01fc362-a368-4399-80f5-9984ebca077d" providerId="ADAL" clId="{6DE4A09D-A523-4AD0-AC80-415D4338E655}" dt="2021-09-21T13:06:10.110" v="1720" actId="26606"/>
          <ac:spMkLst>
            <pc:docMk/>
            <pc:sldMk cId="1675005386" sldId="279"/>
            <ac:spMk id="8" creationId="{34921E25-6A3A-4566-A609-9BC7C9A492FF}"/>
          </ac:spMkLst>
        </pc:spChg>
        <pc:spChg chg="add">
          <ac:chgData name="Sabri Sezer" userId="c01fc362-a368-4399-80f5-9984ebca077d" providerId="ADAL" clId="{6DE4A09D-A523-4AD0-AC80-415D4338E655}" dt="2021-09-21T13:06:10.110" v="1720" actId="26606"/>
          <ac:spMkLst>
            <pc:docMk/>
            <pc:sldMk cId="1675005386" sldId="279"/>
            <ac:spMk id="14" creationId="{45B71F80-1F92-4074-84D9-16A062B215B3}"/>
          </ac:spMkLst>
        </pc:spChg>
        <pc:spChg chg="add">
          <ac:chgData name="Sabri Sezer" userId="c01fc362-a368-4399-80f5-9984ebca077d" providerId="ADAL" clId="{6DE4A09D-A523-4AD0-AC80-415D4338E655}" dt="2021-09-21T13:06:10.110" v="1720" actId="26606"/>
          <ac:spMkLst>
            <pc:docMk/>
            <pc:sldMk cId="1675005386" sldId="279"/>
            <ac:spMk id="16" creationId="{7209C9DA-6E0D-46D9-8275-C52222D8CCAC}"/>
          </ac:spMkLst>
        </pc:spChg>
        <pc:spChg chg="add">
          <ac:chgData name="Sabri Sezer" userId="c01fc362-a368-4399-80f5-9984ebca077d" providerId="ADAL" clId="{6DE4A09D-A523-4AD0-AC80-415D4338E655}" dt="2021-09-21T13:06:10.110" v="1720" actId="26606"/>
          <ac:spMkLst>
            <pc:docMk/>
            <pc:sldMk cId="1675005386" sldId="279"/>
            <ac:spMk id="18" creationId="{3EB57A4D-E0D0-46DA-B339-F24CA46FA70B}"/>
          </ac:spMkLst>
        </pc:spChg>
        <pc:graphicFrameChg chg="add">
          <ac:chgData name="Sabri Sezer" userId="c01fc362-a368-4399-80f5-9984ebca077d" providerId="ADAL" clId="{6DE4A09D-A523-4AD0-AC80-415D4338E655}" dt="2021-09-21T13:06:10.110" v="1720" actId="26606"/>
          <ac:graphicFrameMkLst>
            <pc:docMk/>
            <pc:sldMk cId="1675005386" sldId="279"/>
            <ac:graphicFrameMk id="10" creationId="{3135C906-680B-43FC-80B9-C546C82426D4}"/>
          </ac:graphicFrameMkLst>
        </pc:graphicFrameChg>
        <pc:picChg chg="add mod">
          <ac:chgData name="Sabri Sezer" userId="c01fc362-a368-4399-80f5-9984ebca077d" providerId="ADAL" clId="{6DE4A09D-A523-4AD0-AC80-415D4338E655}" dt="2021-09-21T13:41:18.215" v="1875"/>
          <ac:picMkLst>
            <pc:docMk/>
            <pc:sldMk cId="1675005386" sldId="279"/>
            <ac:picMk id="9" creationId="{CFE86EAD-708A-46CD-AE1E-38178213F2FD}"/>
          </ac:picMkLst>
        </pc:picChg>
        <pc:picChg chg="add mod">
          <ac:chgData name="Sabri Sezer" userId="c01fc362-a368-4399-80f5-9984ebca077d" providerId="ADAL" clId="{6DE4A09D-A523-4AD0-AC80-415D4338E655}" dt="2021-09-21T13:41:18.215" v="1875"/>
          <ac:picMkLst>
            <pc:docMk/>
            <pc:sldMk cId="1675005386" sldId="279"/>
            <ac:picMk id="11" creationId="{DA13ECCB-64B6-4561-9788-D1EA0198BF7A}"/>
          </ac:picMkLst>
        </pc:picChg>
        <pc:cxnChg chg="del">
          <ac:chgData name="Sabri Sezer" userId="c01fc362-a368-4399-80f5-9984ebca077d" providerId="ADAL" clId="{6DE4A09D-A523-4AD0-AC80-415D4338E655}" dt="2021-09-21T13:05:59.343" v="1719"/>
          <ac:cxnSpMkLst>
            <pc:docMk/>
            <pc:sldMk cId="1675005386" sldId="279"/>
            <ac:cxnSpMk id="13" creationId="{0B5F7E3B-C5F1-40E0-A491-558BAFBC1127}"/>
          </ac:cxnSpMkLst>
        </pc:cxnChg>
      </pc:sldChg>
      <pc:sldChg chg="delSp modSp add mod setBg delDesignElem">
        <pc:chgData name="Sabri Sezer" userId="c01fc362-a368-4399-80f5-9984ebca077d" providerId="ADAL" clId="{6DE4A09D-A523-4AD0-AC80-415D4338E655}" dt="2021-09-21T13:30:31.271" v="1855" actId="478"/>
        <pc:sldMkLst>
          <pc:docMk/>
          <pc:sldMk cId="3949825078" sldId="280"/>
        </pc:sldMkLst>
        <pc:spChg chg="del">
          <ac:chgData name="Sabri Sezer" userId="c01fc362-a368-4399-80f5-9984ebca077d" providerId="ADAL" clId="{6DE4A09D-A523-4AD0-AC80-415D4338E655}" dt="2021-09-21T13:30:31.271" v="1855" actId="478"/>
          <ac:spMkLst>
            <pc:docMk/>
            <pc:sldMk cId="3949825078" sldId="280"/>
            <ac:spMk id="2" creationId="{2AA217A6-DC8E-4189-BCAB-4C43A16E040B}"/>
          </ac:spMkLst>
        </pc:spChg>
        <pc:spChg chg="mod">
          <ac:chgData name="Sabri Sezer" userId="c01fc362-a368-4399-80f5-9984ebca077d" providerId="ADAL" clId="{6DE4A09D-A523-4AD0-AC80-415D4338E655}" dt="2021-09-21T13:30:13.777" v="1853" actId="20577"/>
          <ac:spMkLst>
            <pc:docMk/>
            <pc:sldMk cId="3949825078" sldId="280"/>
            <ac:spMk id="6" creationId="{8BC7E08F-40CD-4EA5-A8BB-5168645B45C0}"/>
          </ac:spMkLst>
        </pc:spChg>
        <pc:spChg chg="del">
          <ac:chgData name="Sabri Sezer" userId="c01fc362-a368-4399-80f5-9984ebca077d" providerId="ADAL" clId="{6DE4A09D-A523-4AD0-AC80-415D4338E655}" dt="2021-09-21T13:30:09.723" v="1844"/>
          <ac:spMkLst>
            <pc:docMk/>
            <pc:sldMk cId="3949825078" sldId="280"/>
            <ac:spMk id="15" creationId="{DC99427B-A97E-40A3-B1FD-4557346C6A91}"/>
          </ac:spMkLst>
        </pc:spChg>
        <pc:picChg chg="add mod">
          <ac:chgData name="Sabri Sezer" userId="c01fc362-a368-4399-80f5-9984ebca077d" providerId="ADAL" clId="{6DE4A09D-A523-4AD0-AC80-415D4338E655}" dt="2021-09-21T13:30:25.422" v="1854" actId="27957"/>
          <ac:picMkLst>
            <pc:docMk/>
            <pc:sldMk cId="3949825078" sldId="280"/>
            <ac:picMk id="16" creationId="{40B6BF58-0BAD-420D-9C1E-588393E0F916}"/>
          </ac:picMkLst>
        </pc:picChg>
      </pc:sldChg>
      <pc:sldChg chg="addSp delSp modSp new del mod">
        <pc:chgData name="Sabri Sezer" userId="c01fc362-a368-4399-80f5-9984ebca077d" providerId="ADAL" clId="{6DE4A09D-A523-4AD0-AC80-415D4338E655}" dt="2021-09-21T13:25:17.096" v="1842" actId="47"/>
        <pc:sldMkLst>
          <pc:docMk/>
          <pc:sldMk cId="4232514379" sldId="280"/>
        </pc:sldMkLst>
        <pc:spChg chg="del">
          <ac:chgData name="Sabri Sezer" userId="c01fc362-a368-4399-80f5-9984ebca077d" providerId="ADAL" clId="{6DE4A09D-A523-4AD0-AC80-415D4338E655}" dt="2021-09-21T13:25:00.789" v="1840" actId="478"/>
          <ac:spMkLst>
            <pc:docMk/>
            <pc:sldMk cId="4232514379" sldId="280"/>
            <ac:spMk id="2" creationId="{A11E90C8-CB04-4190-BF38-B7022DBEA0CA}"/>
          </ac:spMkLst>
        </pc:spChg>
        <pc:spChg chg="del">
          <ac:chgData name="Sabri Sezer" userId="c01fc362-a368-4399-80f5-9984ebca077d" providerId="ADAL" clId="{6DE4A09D-A523-4AD0-AC80-415D4338E655}" dt="2021-09-21T13:24:38.592" v="1835"/>
          <ac:spMkLst>
            <pc:docMk/>
            <pc:sldMk cId="4232514379" sldId="280"/>
            <ac:spMk id="3" creationId="{F0BFCCBF-34C2-4F6C-BBF3-465C9A481610}"/>
          </ac:spMkLst>
        </pc:spChg>
        <pc:spChg chg="add mod">
          <ac:chgData name="Sabri Sezer" userId="c01fc362-a368-4399-80f5-9984ebca077d" providerId="ADAL" clId="{6DE4A09D-A523-4AD0-AC80-415D4338E655}" dt="2021-09-21T13:25:04.011" v="1841" actId="478"/>
          <ac:spMkLst>
            <pc:docMk/>
            <pc:sldMk cId="4232514379" sldId="280"/>
            <ac:spMk id="6" creationId="{6C17BBD5-C470-43EA-8B0B-21289806C5F4}"/>
          </ac:spMkLst>
        </pc:spChg>
        <pc:picChg chg="add del mod">
          <ac:chgData name="Sabri Sezer" userId="c01fc362-a368-4399-80f5-9984ebca077d" providerId="ADAL" clId="{6DE4A09D-A523-4AD0-AC80-415D4338E655}" dt="2021-09-21T13:25:04.011" v="1841" actId="478"/>
          <ac:picMkLst>
            <pc:docMk/>
            <pc:sldMk cId="4232514379" sldId="280"/>
            <ac:picMk id="4" creationId="{A3FCE064-2866-4514-97DD-D60CBF776C4C}"/>
          </ac:picMkLst>
        </pc:picChg>
      </pc:sldChg>
      <pc:sldChg chg="delSp modSp add mod setBg delDesignElem">
        <pc:chgData name="Sabri Sezer" userId="c01fc362-a368-4399-80f5-9984ebca077d" providerId="ADAL" clId="{6DE4A09D-A523-4AD0-AC80-415D4338E655}" dt="2021-09-21T13:39:39.658" v="1871"/>
        <pc:sldMkLst>
          <pc:docMk/>
          <pc:sldMk cId="3385386147" sldId="281"/>
        </pc:sldMkLst>
        <pc:spChg chg="mod">
          <ac:chgData name="Sabri Sezer" userId="c01fc362-a368-4399-80f5-9984ebca077d" providerId="ADAL" clId="{6DE4A09D-A523-4AD0-AC80-415D4338E655}" dt="2021-09-21T13:38:51.217" v="1865"/>
          <ac:spMkLst>
            <pc:docMk/>
            <pc:sldMk cId="3385386147" sldId="281"/>
            <ac:spMk id="6" creationId="{8BC7E08F-40CD-4EA5-A8BB-5168645B45C0}"/>
          </ac:spMkLst>
        </pc:spChg>
        <pc:spChg chg="del">
          <ac:chgData name="Sabri Sezer" userId="c01fc362-a368-4399-80f5-9984ebca077d" providerId="ADAL" clId="{6DE4A09D-A523-4AD0-AC80-415D4338E655}" dt="2021-09-21T13:38:10.020" v="1860"/>
          <ac:spMkLst>
            <pc:docMk/>
            <pc:sldMk cId="3385386147" sldId="281"/>
            <ac:spMk id="14" creationId="{45B71F80-1F92-4074-84D9-16A062B215B3}"/>
          </ac:spMkLst>
        </pc:spChg>
        <pc:spChg chg="del">
          <ac:chgData name="Sabri Sezer" userId="c01fc362-a368-4399-80f5-9984ebca077d" providerId="ADAL" clId="{6DE4A09D-A523-4AD0-AC80-415D4338E655}" dt="2021-09-21T13:38:10.020" v="1860"/>
          <ac:spMkLst>
            <pc:docMk/>
            <pc:sldMk cId="3385386147" sldId="281"/>
            <ac:spMk id="16" creationId="{7209C9DA-6E0D-46D9-8275-C52222D8CCAC}"/>
          </ac:spMkLst>
        </pc:spChg>
        <pc:spChg chg="del">
          <ac:chgData name="Sabri Sezer" userId="c01fc362-a368-4399-80f5-9984ebca077d" providerId="ADAL" clId="{6DE4A09D-A523-4AD0-AC80-415D4338E655}" dt="2021-09-21T13:38:10.020" v="1860"/>
          <ac:spMkLst>
            <pc:docMk/>
            <pc:sldMk cId="3385386147" sldId="281"/>
            <ac:spMk id="18" creationId="{3EB57A4D-E0D0-46DA-B339-F24CA46FA70B}"/>
          </ac:spMkLst>
        </pc:spChg>
        <pc:graphicFrameChg chg="mod">
          <ac:chgData name="Sabri Sezer" userId="c01fc362-a368-4399-80f5-9984ebca077d" providerId="ADAL" clId="{6DE4A09D-A523-4AD0-AC80-415D4338E655}" dt="2021-09-21T13:39:39.658" v="1871"/>
          <ac:graphicFrameMkLst>
            <pc:docMk/>
            <pc:sldMk cId="3385386147" sldId="281"/>
            <ac:graphicFrameMk id="10" creationId="{3135C906-680B-43FC-80B9-C546C82426D4}"/>
          </ac:graphicFrameMkLst>
        </pc:graphicFrameChg>
      </pc:sldChg>
      <pc:sldMasterChg chg="add del addSldLayout delSldLayout">
        <pc:chgData name="Sabri Sezer" userId="c01fc362-a368-4399-80f5-9984ebca077d" providerId="ADAL" clId="{6DE4A09D-A523-4AD0-AC80-415D4338E655}" dt="2021-09-13T21:22:46.399" v="12" actId="26606"/>
        <pc:sldMasterMkLst>
          <pc:docMk/>
          <pc:sldMasterMk cId="1992680463" sldId="2147483677"/>
        </pc:sldMasterMkLst>
        <pc:sldLayoutChg chg="add del">
          <pc:chgData name="Sabri Sezer" userId="c01fc362-a368-4399-80f5-9984ebca077d" providerId="ADAL" clId="{6DE4A09D-A523-4AD0-AC80-415D4338E655}" dt="2021-09-13T21:22:46.399" v="12" actId="26606"/>
          <pc:sldLayoutMkLst>
            <pc:docMk/>
            <pc:sldMasterMk cId="1992680463" sldId="2147483677"/>
            <pc:sldLayoutMk cId="984805471" sldId="2147483678"/>
          </pc:sldLayoutMkLst>
        </pc:sldLayoutChg>
        <pc:sldLayoutChg chg="add del">
          <pc:chgData name="Sabri Sezer" userId="c01fc362-a368-4399-80f5-9984ebca077d" providerId="ADAL" clId="{6DE4A09D-A523-4AD0-AC80-415D4338E655}" dt="2021-09-13T21:22:46.399" v="12" actId="26606"/>
          <pc:sldLayoutMkLst>
            <pc:docMk/>
            <pc:sldMasterMk cId="1992680463" sldId="2147483677"/>
            <pc:sldLayoutMk cId="2959930763" sldId="2147483679"/>
          </pc:sldLayoutMkLst>
        </pc:sldLayoutChg>
        <pc:sldLayoutChg chg="add del">
          <pc:chgData name="Sabri Sezer" userId="c01fc362-a368-4399-80f5-9984ebca077d" providerId="ADAL" clId="{6DE4A09D-A523-4AD0-AC80-415D4338E655}" dt="2021-09-13T21:22:46.399" v="12" actId="26606"/>
          <pc:sldLayoutMkLst>
            <pc:docMk/>
            <pc:sldMasterMk cId="1992680463" sldId="2147483677"/>
            <pc:sldLayoutMk cId="4277109684" sldId="2147483680"/>
          </pc:sldLayoutMkLst>
        </pc:sldLayoutChg>
        <pc:sldLayoutChg chg="add del">
          <pc:chgData name="Sabri Sezer" userId="c01fc362-a368-4399-80f5-9984ebca077d" providerId="ADAL" clId="{6DE4A09D-A523-4AD0-AC80-415D4338E655}" dt="2021-09-13T21:22:46.399" v="12" actId="26606"/>
          <pc:sldLayoutMkLst>
            <pc:docMk/>
            <pc:sldMasterMk cId="1992680463" sldId="2147483677"/>
            <pc:sldLayoutMk cId="4210179273" sldId="2147483681"/>
          </pc:sldLayoutMkLst>
        </pc:sldLayoutChg>
        <pc:sldLayoutChg chg="add del">
          <pc:chgData name="Sabri Sezer" userId="c01fc362-a368-4399-80f5-9984ebca077d" providerId="ADAL" clId="{6DE4A09D-A523-4AD0-AC80-415D4338E655}" dt="2021-09-13T21:22:46.399" v="12" actId="26606"/>
          <pc:sldLayoutMkLst>
            <pc:docMk/>
            <pc:sldMasterMk cId="1992680463" sldId="2147483677"/>
            <pc:sldLayoutMk cId="1438152639" sldId="2147483682"/>
          </pc:sldLayoutMkLst>
        </pc:sldLayoutChg>
        <pc:sldLayoutChg chg="add del">
          <pc:chgData name="Sabri Sezer" userId="c01fc362-a368-4399-80f5-9984ebca077d" providerId="ADAL" clId="{6DE4A09D-A523-4AD0-AC80-415D4338E655}" dt="2021-09-13T21:22:46.399" v="12" actId="26606"/>
          <pc:sldLayoutMkLst>
            <pc:docMk/>
            <pc:sldMasterMk cId="1992680463" sldId="2147483677"/>
            <pc:sldLayoutMk cId="399445950" sldId="2147483683"/>
          </pc:sldLayoutMkLst>
        </pc:sldLayoutChg>
        <pc:sldLayoutChg chg="add del">
          <pc:chgData name="Sabri Sezer" userId="c01fc362-a368-4399-80f5-9984ebca077d" providerId="ADAL" clId="{6DE4A09D-A523-4AD0-AC80-415D4338E655}" dt="2021-09-13T21:22:46.399" v="12" actId="26606"/>
          <pc:sldLayoutMkLst>
            <pc:docMk/>
            <pc:sldMasterMk cId="1992680463" sldId="2147483677"/>
            <pc:sldLayoutMk cId="1675141205" sldId="2147483684"/>
          </pc:sldLayoutMkLst>
        </pc:sldLayoutChg>
        <pc:sldLayoutChg chg="add del">
          <pc:chgData name="Sabri Sezer" userId="c01fc362-a368-4399-80f5-9984ebca077d" providerId="ADAL" clId="{6DE4A09D-A523-4AD0-AC80-415D4338E655}" dt="2021-09-13T21:22:46.399" v="12" actId="26606"/>
          <pc:sldLayoutMkLst>
            <pc:docMk/>
            <pc:sldMasterMk cId="1992680463" sldId="2147483677"/>
            <pc:sldLayoutMk cId="1705518743" sldId="2147483685"/>
          </pc:sldLayoutMkLst>
        </pc:sldLayoutChg>
        <pc:sldLayoutChg chg="add del">
          <pc:chgData name="Sabri Sezer" userId="c01fc362-a368-4399-80f5-9984ebca077d" providerId="ADAL" clId="{6DE4A09D-A523-4AD0-AC80-415D4338E655}" dt="2021-09-13T21:22:46.399" v="12" actId="26606"/>
          <pc:sldLayoutMkLst>
            <pc:docMk/>
            <pc:sldMasterMk cId="1992680463" sldId="2147483677"/>
            <pc:sldLayoutMk cId="1643245370" sldId="2147483686"/>
          </pc:sldLayoutMkLst>
        </pc:sldLayoutChg>
        <pc:sldLayoutChg chg="add del">
          <pc:chgData name="Sabri Sezer" userId="c01fc362-a368-4399-80f5-9984ebca077d" providerId="ADAL" clId="{6DE4A09D-A523-4AD0-AC80-415D4338E655}" dt="2021-09-13T21:22:46.399" v="12" actId="26606"/>
          <pc:sldLayoutMkLst>
            <pc:docMk/>
            <pc:sldMasterMk cId="1992680463" sldId="2147483677"/>
            <pc:sldLayoutMk cId="492304425" sldId="2147483687"/>
          </pc:sldLayoutMkLst>
        </pc:sldLayoutChg>
        <pc:sldLayoutChg chg="add del">
          <pc:chgData name="Sabri Sezer" userId="c01fc362-a368-4399-80f5-9984ebca077d" providerId="ADAL" clId="{6DE4A09D-A523-4AD0-AC80-415D4338E655}" dt="2021-09-13T21:22:46.399" v="12" actId="26606"/>
          <pc:sldLayoutMkLst>
            <pc:docMk/>
            <pc:sldMasterMk cId="1992680463" sldId="2147483677"/>
            <pc:sldLayoutMk cId="3006635077" sldId="2147483688"/>
          </pc:sldLayoutMkLst>
        </pc:sldLayoutChg>
        <pc:sldLayoutChg chg="add del">
          <pc:chgData name="Sabri Sezer" userId="c01fc362-a368-4399-80f5-9984ebca077d" providerId="ADAL" clId="{6DE4A09D-A523-4AD0-AC80-415D4338E655}" dt="2021-09-13T21:22:46.399" v="12" actId="26606"/>
          <pc:sldLayoutMkLst>
            <pc:docMk/>
            <pc:sldMasterMk cId="1992680463" sldId="2147483677"/>
            <pc:sldLayoutMk cId="2571319396" sldId="2147483689"/>
          </pc:sldLayoutMkLst>
        </pc:sldLayoutChg>
        <pc:sldLayoutChg chg="add del">
          <pc:chgData name="Sabri Sezer" userId="c01fc362-a368-4399-80f5-9984ebca077d" providerId="ADAL" clId="{6DE4A09D-A523-4AD0-AC80-415D4338E655}" dt="2021-09-13T21:22:46.399" v="12" actId="26606"/>
          <pc:sldLayoutMkLst>
            <pc:docMk/>
            <pc:sldMasterMk cId="1992680463" sldId="2147483677"/>
            <pc:sldLayoutMk cId="3267155690" sldId="2147483690"/>
          </pc:sldLayoutMkLst>
        </pc:sldLayoutChg>
        <pc:sldLayoutChg chg="add del">
          <pc:chgData name="Sabri Sezer" userId="c01fc362-a368-4399-80f5-9984ebca077d" providerId="ADAL" clId="{6DE4A09D-A523-4AD0-AC80-415D4338E655}" dt="2021-09-13T21:22:46.399" v="12" actId="26606"/>
          <pc:sldLayoutMkLst>
            <pc:docMk/>
            <pc:sldMasterMk cId="1992680463" sldId="2147483677"/>
            <pc:sldLayoutMk cId="1279879008" sldId="2147483691"/>
          </pc:sldLayoutMkLst>
        </pc:sldLayoutChg>
        <pc:sldLayoutChg chg="add del">
          <pc:chgData name="Sabri Sezer" userId="c01fc362-a368-4399-80f5-9984ebca077d" providerId="ADAL" clId="{6DE4A09D-A523-4AD0-AC80-415D4338E655}" dt="2021-09-13T21:22:46.399" v="12" actId="26606"/>
          <pc:sldLayoutMkLst>
            <pc:docMk/>
            <pc:sldMasterMk cId="1992680463" sldId="2147483677"/>
            <pc:sldLayoutMk cId="2306871461" sldId="2147483692"/>
          </pc:sldLayoutMkLst>
        </pc:sldLayoutChg>
        <pc:sldLayoutChg chg="add del">
          <pc:chgData name="Sabri Sezer" userId="c01fc362-a368-4399-80f5-9984ebca077d" providerId="ADAL" clId="{6DE4A09D-A523-4AD0-AC80-415D4338E655}" dt="2021-09-13T21:22:46.399" v="12" actId="26606"/>
          <pc:sldLayoutMkLst>
            <pc:docMk/>
            <pc:sldMasterMk cId="1992680463" sldId="2147483677"/>
            <pc:sldLayoutMk cId="1853454531" sldId="2147483693"/>
          </pc:sldLayoutMkLst>
        </pc:sldLayoutChg>
      </pc:sldMasterChg>
      <pc:sldMasterChg chg="add del replId addSldLayout delSldLayout">
        <pc:chgData name="Sabri Sezer" userId="c01fc362-a368-4399-80f5-9984ebca077d" providerId="ADAL" clId="{6DE4A09D-A523-4AD0-AC80-415D4338E655}" dt="2021-09-13T21:22:46.399" v="12" actId="26606"/>
        <pc:sldMasterMkLst>
          <pc:docMk/>
          <pc:sldMasterMk cId="650916657" sldId="2147483694"/>
        </pc:sldMasterMkLst>
        <pc:sldLayoutChg chg="add del">
          <pc:chgData name="Sabri Sezer" userId="c01fc362-a368-4399-80f5-9984ebca077d" providerId="ADAL" clId="{6DE4A09D-A523-4AD0-AC80-415D4338E655}" dt="2021-09-13T21:22:46.399" v="12" actId="26606"/>
          <pc:sldLayoutMkLst>
            <pc:docMk/>
            <pc:sldMasterMk cId="650916657" sldId="2147483694"/>
            <pc:sldLayoutMk cId="2693061001" sldId="2147483695"/>
          </pc:sldLayoutMkLst>
        </pc:sldLayoutChg>
        <pc:sldLayoutChg chg="add del">
          <pc:chgData name="Sabri Sezer" userId="c01fc362-a368-4399-80f5-9984ebca077d" providerId="ADAL" clId="{6DE4A09D-A523-4AD0-AC80-415D4338E655}" dt="2021-09-13T21:22:46.399" v="12" actId="26606"/>
          <pc:sldLayoutMkLst>
            <pc:docMk/>
            <pc:sldMasterMk cId="650916657" sldId="2147483694"/>
            <pc:sldLayoutMk cId="3231657870" sldId="2147483696"/>
          </pc:sldLayoutMkLst>
        </pc:sldLayoutChg>
        <pc:sldLayoutChg chg="add del">
          <pc:chgData name="Sabri Sezer" userId="c01fc362-a368-4399-80f5-9984ebca077d" providerId="ADAL" clId="{6DE4A09D-A523-4AD0-AC80-415D4338E655}" dt="2021-09-13T21:22:46.399" v="12" actId="26606"/>
          <pc:sldLayoutMkLst>
            <pc:docMk/>
            <pc:sldMasterMk cId="650916657" sldId="2147483694"/>
            <pc:sldLayoutMk cId="1914092072" sldId="2147483697"/>
          </pc:sldLayoutMkLst>
        </pc:sldLayoutChg>
        <pc:sldLayoutChg chg="add del">
          <pc:chgData name="Sabri Sezer" userId="c01fc362-a368-4399-80f5-9984ebca077d" providerId="ADAL" clId="{6DE4A09D-A523-4AD0-AC80-415D4338E655}" dt="2021-09-13T21:22:46.399" v="12" actId="26606"/>
          <pc:sldLayoutMkLst>
            <pc:docMk/>
            <pc:sldMasterMk cId="650916657" sldId="2147483694"/>
            <pc:sldLayoutMk cId="1840018479" sldId="2147483698"/>
          </pc:sldLayoutMkLst>
        </pc:sldLayoutChg>
        <pc:sldLayoutChg chg="add del">
          <pc:chgData name="Sabri Sezer" userId="c01fc362-a368-4399-80f5-9984ebca077d" providerId="ADAL" clId="{6DE4A09D-A523-4AD0-AC80-415D4338E655}" dt="2021-09-13T21:22:46.399" v="12" actId="26606"/>
          <pc:sldLayoutMkLst>
            <pc:docMk/>
            <pc:sldMasterMk cId="650916657" sldId="2147483694"/>
            <pc:sldLayoutMk cId="2217359659" sldId="2147483699"/>
          </pc:sldLayoutMkLst>
        </pc:sldLayoutChg>
        <pc:sldLayoutChg chg="add del">
          <pc:chgData name="Sabri Sezer" userId="c01fc362-a368-4399-80f5-9984ebca077d" providerId="ADAL" clId="{6DE4A09D-A523-4AD0-AC80-415D4338E655}" dt="2021-09-13T21:22:46.399" v="12" actId="26606"/>
          <pc:sldLayoutMkLst>
            <pc:docMk/>
            <pc:sldMasterMk cId="650916657" sldId="2147483694"/>
            <pc:sldLayoutMk cId="969527174" sldId="2147483700"/>
          </pc:sldLayoutMkLst>
        </pc:sldLayoutChg>
        <pc:sldLayoutChg chg="add del replId">
          <pc:chgData name="Sabri Sezer" userId="c01fc362-a368-4399-80f5-9984ebca077d" providerId="ADAL" clId="{6DE4A09D-A523-4AD0-AC80-415D4338E655}" dt="2021-09-13T21:22:46.399" v="12" actId="26606"/>
          <pc:sldLayoutMkLst>
            <pc:docMk/>
            <pc:sldMasterMk cId="650916657" sldId="2147483694"/>
            <pc:sldLayoutMk cId="2585879158" sldId="2147483701"/>
          </pc:sldLayoutMkLst>
        </pc:sldLayoutChg>
        <pc:sldLayoutChg chg="add del replId">
          <pc:chgData name="Sabri Sezer" userId="c01fc362-a368-4399-80f5-9984ebca077d" providerId="ADAL" clId="{6DE4A09D-A523-4AD0-AC80-415D4338E655}" dt="2021-09-13T21:22:46.399" v="12" actId="26606"/>
          <pc:sldLayoutMkLst>
            <pc:docMk/>
            <pc:sldMasterMk cId="650916657" sldId="2147483694"/>
            <pc:sldLayoutMk cId="444645599" sldId="2147483702"/>
          </pc:sldLayoutMkLst>
        </pc:sldLayoutChg>
        <pc:sldLayoutChg chg="add del replId">
          <pc:chgData name="Sabri Sezer" userId="c01fc362-a368-4399-80f5-9984ebca077d" providerId="ADAL" clId="{6DE4A09D-A523-4AD0-AC80-415D4338E655}" dt="2021-09-13T21:22:46.399" v="12" actId="26606"/>
          <pc:sldLayoutMkLst>
            <pc:docMk/>
            <pc:sldMasterMk cId="650916657" sldId="2147483694"/>
            <pc:sldLayoutMk cId="387619709" sldId="2147483703"/>
          </pc:sldLayoutMkLst>
        </pc:sldLayoutChg>
        <pc:sldLayoutChg chg="add del replId">
          <pc:chgData name="Sabri Sezer" userId="c01fc362-a368-4399-80f5-9984ebca077d" providerId="ADAL" clId="{6DE4A09D-A523-4AD0-AC80-415D4338E655}" dt="2021-09-13T21:22:46.399" v="12" actId="26606"/>
          <pc:sldLayoutMkLst>
            <pc:docMk/>
            <pc:sldMasterMk cId="650916657" sldId="2147483694"/>
            <pc:sldLayoutMk cId="2023817659" sldId="2147483704"/>
          </pc:sldLayoutMkLst>
        </pc:sldLayoutChg>
        <pc:sldLayoutChg chg="add del replId">
          <pc:chgData name="Sabri Sezer" userId="c01fc362-a368-4399-80f5-9984ebca077d" providerId="ADAL" clId="{6DE4A09D-A523-4AD0-AC80-415D4338E655}" dt="2021-09-13T21:22:46.399" v="12" actId="26606"/>
          <pc:sldLayoutMkLst>
            <pc:docMk/>
            <pc:sldMasterMk cId="650916657" sldId="2147483694"/>
            <pc:sldLayoutMk cId="862112082" sldId="2147483705"/>
          </pc:sldLayoutMkLst>
        </pc:sldLayoutChg>
        <pc:sldLayoutChg chg="add del replId">
          <pc:chgData name="Sabri Sezer" userId="c01fc362-a368-4399-80f5-9984ebca077d" providerId="ADAL" clId="{6DE4A09D-A523-4AD0-AC80-415D4338E655}" dt="2021-09-13T21:22:46.399" v="12" actId="26606"/>
          <pc:sldLayoutMkLst>
            <pc:docMk/>
            <pc:sldMasterMk cId="650916657" sldId="2147483694"/>
            <pc:sldLayoutMk cId="3957945415" sldId="2147483706"/>
          </pc:sldLayoutMkLst>
        </pc:sldLayoutChg>
      </pc:sldMasterChg>
      <pc:sldMasterChg chg="addSp delSp modSp mod addSldLayout delSldLayout modSldLayout">
        <pc:chgData name="Sabri Sezer" userId="c01fc362-a368-4399-80f5-9984ebca077d" providerId="ADAL" clId="{6DE4A09D-A523-4AD0-AC80-415D4338E655}" dt="2021-09-21T13:40:59.989" v="1874" actId="1076"/>
        <pc:sldMasterMkLst>
          <pc:docMk/>
          <pc:sldMasterMk cId="2351284425" sldId="2147483711"/>
        </pc:sldMasterMkLst>
        <pc:picChg chg="add del mod ord">
          <ac:chgData name="Sabri Sezer" userId="c01fc362-a368-4399-80f5-9984ebca077d" providerId="ADAL" clId="{6DE4A09D-A523-4AD0-AC80-415D4338E655}" dt="2021-09-15T16:23:15.311" v="1657" actId="478"/>
          <ac:picMkLst>
            <pc:docMk/>
            <pc:sldMasterMk cId="2351284425" sldId="2147483711"/>
            <ac:picMk id="8" creationId="{B38D9C54-C154-492A-B9B0-BDEFBB2B75F8}"/>
          </ac:picMkLst>
        </pc:picChg>
        <pc:picChg chg="add del mod">
          <ac:chgData name="Sabri Sezer" userId="c01fc362-a368-4399-80f5-9984ebca077d" providerId="ADAL" clId="{6DE4A09D-A523-4AD0-AC80-415D4338E655}" dt="2021-09-15T16:21:59.775" v="1645" actId="931"/>
          <ac:picMkLst>
            <pc:docMk/>
            <pc:sldMasterMk cId="2351284425" sldId="2147483711"/>
            <ac:picMk id="10" creationId="{965FFD1C-F3CA-43BA-B611-68B5C513EA21}"/>
          </ac:picMkLst>
        </pc:picChg>
        <pc:picChg chg="add del mod">
          <ac:chgData name="Sabri Sezer" userId="c01fc362-a368-4399-80f5-9984ebca077d" providerId="ADAL" clId="{6DE4A09D-A523-4AD0-AC80-415D4338E655}" dt="2021-09-15T16:23:13.501" v="1656" actId="478"/>
          <ac:picMkLst>
            <pc:docMk/>
            <pc:sldMasterMk cId="2351284425" sldId="2147483711"/>
            <ac:picMk id="12" creationId="{76C7477C-83C6-4BC5-953F-3EFEA5B220A8}"/>
          </ac:picMkLst>
        </pc:picChg>
        <pc:picChg chg="add mod">
          <ac:chgData name="Sabri Sezer" userId="c01fc362-a368-4399-80f5-9984ebca077d" providerId="ADAL" clId="{6DE4A09D-A523-4AD0-AC80-415D4338E655}" dt="2021-09-21T13:40:59.989" v="1874" actId="1076"/>
          <ac:picMkLst>
            <pc:docMk/>
            <pc:sldMasterMk cId="2351284425" sldId="2147483711"/>
            <ac:picMk id="14" creationId="{53204EF3-51EA-4565-9036-40612B2FD362}"/>
          </ac:picMkLst>
        </pc:picChg>
        <pc:picChg chg="add mod">
          <ac:chgData name="Sabri Sezer" userId="c01fc362-a368-4399-80f5-9984ebca077d" providerId="ADAL" clId="{6DE4A09D-A523-4AD0-AC80-415D4338E655}" dt="2021-09-15T16:24:10.006" v="1667" actId="1076"/>
          <ac:picMkLst>
            <pc:docMk/>
            <pc:sldMasterMk cId="2351284425" sldId="2147483711"/>
            <ac:picMk id="16" creationId="{50D1960F-74F1-4516-A39A-4BB66546BDC5}"/>
          </ac:picMkLst>
        </pc:picChg>
        <pc:sldLayoutChg chg="addSp modSp mod">
          <pc:chgData name="Sabri Sezer" userId="c01fc362-a368-4399-80f5-9984ebca077d" providerId="ADAL" clId="{6DE4A09D-A523-4AD0-AC80-415D4338E655}" dt="2021-09-17T22:11:55.473" v="1717" actId="1076"/>
          <pc:sldLayoutMkLst>
            <pc:docMk/>
            <pc:sldMasterMk cId="2351284425" sldId="2147483711"/>
            <pc:sldLayoutMk cId="1650331902" sldId="2147483712"/>
          </pc:sldLayoutMkLst>
          <pc:picChg chg="add mod">
            <ac:chgData name="Sabri Sezer" userId="c01fc362-a368-4399-80f5-9984ebca077d" providerId="ADAL" clId="{6DE4A09D-A523-4AD0-AC80-415D4338E655}" dt="2021-09-17T22:11:55.473" v="1717" actId="1076"/>
            <ac:picMkLst>
              <pc:docMk/>
              <pc:sldMasterMk cId="2351284425" sldId="2147483711"/>
              <pc:sldLayoutMk cId="1650331902" sldId="2147483712"/>
              <ac:picMk id="18" creationId="{B9273669-3A2A-4D20-822F-54FFAB79C13E}"/>
            </ac:picMkLst>
          </pc:picChg>
          <pc:picChg chg="add mod">
            <ac:chgData name="Sabri Sezer" userId="c01fc362-a368-4399-80f5-9984ebca077d" providerId="ADAL" clId="{6DE4A09D-A523-4AD0-AC80-415D4338E655}" dt="2021-09-15T16:24:34.221" v="1671"/>
            <ac:picMkLst>
              <pc:docMk/>
              <pc:sldMasterMk cId="2351284425" sldId="2147483711"/>
              <pc:sldLayoutMk cId="1650331902" sldId="2147483712"/>
              <ac:picMk id="28" creationId="{38B03D9B-A73D-42F7-A71E-492077D973B2}"/>
            </ac:picMkLst>
          </pc:picChg>
        </pc:sldLayoutChg>
        <pc:sldLayoutChg chg="addSp delSp modSp mod">
          <pc:chgData name="Sabri Sezer" userId="c01fc362-a368-4399-80f5-9984ebca077d" providerId="ADAL" clId="{6DE4A09D-A523-4AD0-AC80-415D4338E655}" dt="2021-09-15T16:22:49.799" v="1655" actId="478"/>
          <pc:sldLayoutMkLst>
            <pc:docMk/>
            <pc:sldMasterMk cId="2351284425" sldId="2147483711"/>
            <pc:sldLayoutMk cId="241326469" sldId="2147483713"/>
          </pc:sldLayoutMkLst>
          <pc:picChg chg="add del mod">
            <ac:chgData name="Sabri Sezer" userId="c01fc362-a368-4399-80f5-9984ebca077d" providerId="ADAL" clId="{6DE4A09D-A523-4AD0-AC80-415D4338E655}" dt="2021-09-15T16:22:46.129" v="1654" actId="478"/>
            <ac:picMkLst>
              <pc:docMk/>
              <pc:sldMasterMk cId="2351284425" sldId="2147483711"/>
              <pc:sldLayoutMk cId="241326469" sldId="2147483713"/>
              <ac:picMk id="8" creationId="{2BF4CF9A-5EF1-4BA1-809D-604475ADDDCA}"/>
            </ac:picMkLst>
          </pc:picChg>
          <pc:picChg chg="add del mod">
            <ac:chgData name="Sabri Sezer" userId="c01fc362-a368-4399-80f5-9984ebca077d" providerId="ADAL" clId="{6DE4A09D-A523-4AD0-AC80-415D4338E655}" dt="2021-09-15T16:22:49.799" v="1655" actId="478"/>
            <ac:picMkLst>
              <pc:docMk/>
              <pc:sldMasterMk cId="2351284425" sldId="2147483711"/>
              <pc:sldLayoutMk cId="241326469" sldId="2147483713"/>
              <ac:picMk id="10" creationId="{314715DD-7FFD-4F00-8197-0ED3169E906D}"/>
            </ac:picMkLst>
          </pc:picChg>
        </pc:sldLayoutChg>
        <pc:sldLayoutChg chg="new del mod">
          <pc:chgData name="Sabri Sezer" userId="c01fc362-a368-4399-80f5-9984ebca077d" providerId="ADAL" clId="{6DE4A09D-A523-4AD0-AC80-415D4338E655}" dt="2021-09-15T16:24:21.604" v="1670" actId="2696"/>
          <pc:sldLayoutMkLst>
            <pc:docMk/>
            <pc:sldMasterMk cId="2351284425" sldId="2147483711"/>
            <pc:sldLayoutMk cId="1297706823" sldId="2147483728"/>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757732-429C-4638-8D10-532939F0CEDA}"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221D439A-FC32-4295-99A5-C8ACEE1A8B48}">
      <dgm:prSet/>
      <dgm:spPr/>
      <dgm:t>
        <a:bodyPr/>
        <a:lstStyle/>
        <a:p>
          <a:r>
            <a:rPr lang="en-US" b="1"/>
            <a:t>Keith Little, CEO, SCO Family of Service</a:t>
          </a:r>
          <a:endParaRPr lang="en-US" dirty="0">
            <a:solidFill>
              <a:schemeClr val="bg1"/>
            </a:solidFill>
          </a:endParaRPr>
        </a:p>
      </dgm:t>
    </dgm:pt>
    <dgm:pt modelId="{2D7D945C-DC33-4C8F-AA0F-3E5CD4D08056}" type="parTrans" cxnId="{C9CCA8CB-30CA-4394-97D8-542E8D575C7D}">
      <dgm:prSet/>
      <dgm:spPr/>
      <dgm:t>
        <a:bodyPr/>
        <a:lstStyle/>
        <a:p>
          <a:endParaRPr lang="en-US"/>
        </a:p>
      </dgm:t>
    </dgm:pt>
    <dgm:pt modelId="{52CB9B4B-7973-4C44-9F60-CD084FFF78E2}" type="sibTrans" cxnId="{C9CCA8CB-30CA-4394-97D8-542E8D575C7D}">
      <dgm:prSet/>
      <dgm:spPr/>
      <dgm:t>
        <a:bodyPr/>
        <a:lstStyle/>
        <a:p>
          <a:endParaRPr lang="en-US"/>
        </a:p>
      </dgm:t>
    </dgm:pt>
    <dgm:pt modelId="{B1BB824C-A02E-47B4-8604-F78C197415A8}">
      <dgm:prSet/>
      <dgm:spPr/>
      <dgm:t>
        <a:bodyPr/>
        <a:lstStyle/>
        <a:p>
          <a:r>
            <a:rPr lang="en-US" b="1"/>
            <a:t>John MacIntosh, Managing Partner, Sea Change</a:t>
          </a:r>
          <a:endParaRPr lang="en-US" dirty="0">
            <a:solidFill>
              <a:schemeClr val="bg1"/>
            </a:solidFill>
          </a:endParaRPr>
        </a:p>
      </dgm:t>
    </dgm:pt>
    <dgm:pt modelId="{998D59C3-DA84-4133-8048-886B3700E2E0}" type="parTrans" cxnId="{8ECF47DB-E719-4321-B942-3A175D4F8978}">
      <dgm:prSet/>
      <dgm:spPr/>
      <dgm:t>
        <a:bodyPr/>
        <a:lstStyle/>
        <a:p>
          <a:endParaRPr lang="en-US"/>
        </a:p>
      </dgm:t>
    </dgm:pt>
    <dgm:pt modelId="{82DE55B1-B9AC-4D18-8DDD-088BE1745C63}" type="sibTrans" cxnId="{8ECF47DB-E719-4321-B942-3A175D4F8978}">
      <dgm:prSet/>
      <dgm:spPr/>
      <dgm:t>
        <a:bodyPr/>
        <a:lstStyle/>
        <a:p>
          <a:endParaRPr lang="en-US"/>
        </a:p>
      </dgm:t>
    </dgm:pt>
    <dgm:pt modelId="{668D2400-9F84-483F-804F-DA6F42F7BB00}">
      <dgm:prSet/>
      <dgm:spPr/>
      <dgm:t>
        <a:bodyPr/>
        <a:lstStyle/>
        <a:p>
          <a:r>
            <a:rPr lang="en-US" b="0" i="0" baseline="0">
              <a:solidFill>
                <a:schemeClr val="bg1"/>
              </a:solidFill>
            </a:rPr>
            <a:t>Beth Covelli, Executive Director, New York Counseling for Change, LLC</a:t>
          </a:r>
          <a:endParaRPr lang="en-US" dirty="0">
            <a:solidFill>
              <a:schemeClr val="bg1"/>
            </a:solidFill>
          </a:endParaRPr>
        </a:p>
      </dgm:t>
    </dgm:pt>
    <dgm:pt modelId="{FC4FF7F5-0D0B-4B8E-A424-652359F02850}" type="parTrans" cxnId="{CAE57EAE-38C3-4518-9488-E44C3DF26F83}">
      <dgm:prSet/>
      <dgm:spPr/>
      <dgm:t>
        <a:bodyPr/>
        <a:lstStyle/>
        <a:p>
          <a:endParaRPr lang="en-US"/>
        </a:p>
      </dgm:t>
    </dgm:pt>
    <dgm:pt modelId="{501EA09D-10D5-4692-90CF-20FFA84349E6}" type="sibTrans" cxnId="{CAE57EAE-38C3-4518-9488-E44C3DF26F83}">
      <dgm:prSet/>
      <dgm:spPr/>
      <dgm:t>
        <a:bodyPr/>
        <a:lstStyle/>
        <a:p>
          <a:endParaRPr lang="en-US"/>
        </a:p>
      </dgm:t>
    </dgm:pt>
    <dgm:pt modelId="{B5470EED-B31E-4C75-B602-347C2A6B78F2}">
      <dgm:prSet/>
      <dgm:spPr/>
      <dgm:t>
        <a:bodyPr/>
        <a:lstStyle/>
        <a:p>
          <a:r>
            <a:rPr lang="en-US" b="0" i="0" baseline="0">
              <a:solidFill>
                <a:schemeClr val="bg1"/>
              </a:solidFill>
            </a:rPr>
            <a:t>Jeremy Klemanski, President &amp; CEO, Helio Health</a:t>
          </a:r>
          <a:endParaRPr lang="en-US" dirty="0">
            <a:solidFill>
              <a:schemeClr val="bg1"/>
            </a:solidFill>
          </a:endParaRPr>
        </a:p>
      </dgm:t>
    </dgm:pt>
    <dgm:pt modelId="{892CFECF-B349-464E-87BF-7C8752A8B094}" type="parTrans" cxnId="{AFF5D3E9-B859-4D35-B2AB-D8AA94EB938F}">
      <dgm:prSet/>
      <dgm:spPr/>
      <dgm:t>
        <a:bodyPr/>
        <a:lstStyle/>
        <a:p>
          <a:endParaRPr lang="en-US"/>
        </a:p>
      </dgm:t>
    </dgm:pt>
    <dgm:pt modelId="{303BDC93-9812-4597-84FD-2BEB9942420C}" type="sibTrans" cxnId="{AFF5D3E9-B859-4D35-B2AB-D8AA94EB938F}">
      <dgm:prSet/>
      <dgm:spPr/>
      <dgm:t>
        <a:bodyPr/>
        <a:lstStyle/>
        <a:p>
          <a:endParaRPr lang="en-US"/>
        </a:p>
      </dgm:t>
    </dgm:pt>
    <dgm:pt modelId="{1F71F016-58A2-4670-9285-D6F3FA3D0E98}">
      <dgm:prSet/>
      <dgm:spPr/>
      <dgm:t>
        <a:bodyPr/>
        <a:lstStyle/>
        <a:p>
          <a:r>
            <a:rPr lang="en-US" b="0" i="0" baseline="0">
              <a:solidFill>
                <a:schemeClr val="bg1"/>
              </a:solidFill>
            </a:rPr>
            <a:t>Matthew Burke	Partner	Cerini and Associates, CPA's, LLP</a:t>
          </a:r>
          <a:endParaRPr lang="en-US" dirty="0">
            <a:solidFill>
              <a:schemeClr val="bg1"/>
            </a:solidFill>
          </a:endParaRPr>
        </a:p>
      </dgm:t>
    </dgm:pt>
    <dgm:pt modelId="{374AB10B-6D34-4367-BD6B-C05132BF021C}" type="parTrans" cxnId="{5C4F5608-FA74-4192-86CC-B527AFAD168A}">
      <dgm:prSet/>
      <dgm:spPr/>
      <dgm:t>
        <a:bodyPr/>
        <a:lstStyle/>
        <a:p>
          <a:endParaRPr lang="en-US"/>
        </a:p>
      </dgm:t>
    </dgm:pt>
    <dgm:pt modelId="{82912FB7-A7D2-4AA7-8818-AF39E4B87BF3}" type="sibTrans" cxnId="{5C4F5608-FA74-4192-86CC-B527AFAD168A}">
      <dgm:prSet/>
      <dgm:spPr/>
      <dgm:t>
        <a:bodyPr/>
        <a:lstStyle/>
        <a:p>
          <a:endParaRPr lang="en-US"/>
        </a:p>
      </dgm:t>
    </dgm:pt>
    <dgm:pt modelId="{D5FBA507-DD72-4494-81B1-524022477965}">
      <dgm:prSet/>
      <dgm:spPr/>
      <dgm:t>
        <a:bodyPr/>
        <a:lstStyle/>
        <a:p>
          <a:r>
            <a:rPr lang="en-US" b="0" i="0" baseline="0">
              <a:solidFill>
                <a:schemeClr val="bg1"/>
              </a:solidFill>
            </a:rPr>
            <a:t>Monica Oss, CEO &amp; Senior Associate, Open Minds</a:t>
          </a:r>
          <a:endParaRPr lang="en-US" dirty="0">
            <a:solidFill>
              <a:schemeClr val="bg1"/>
            </a:solidFill>
          </a:endParaRPr>
        </a:p>
      </dgm:t>
    </dgm:pt>
    <dgm:pt modelId="{F5F2E0AB-3C33-48A5-822D-60C160918522}" type="parTrans" cxnId="{70FF9F47-15A2-460F-9057-805AE27A11A7}">
      <dgm:prSet/>
      <dgm:spPr/>
      <dgm:t>
        <a:bodyPr/>
        <a:lstStyle/>
        <a:p>
          <a:endParaRPr lang="en-US"/>
        </a:p>
      </dgm:t>
    </dgm:pt>
    <dgm:pt modelId="{835A194B-509F-4E64-BC15-44C80078B960}" type="sibTrans" cxnId="{70FF9F47-15A2-460F-9057-805AE27A11A7}">
      <dgm:prSet/>
      <dgm:spPr/>
      <dgm:t>
        <a:bodyPr/>
        <a:lstStyle/>
        <a:p>
          <a:endParaRPr lang="en-US"/>
        </a:p>
      </dgm:t>
    </dgm:pt>
    <dgm:pt modelId="{F7F56212-DFC6-4005-9351-07C83501CFE0}">
      <dgm:prSet/>
      <dgm:spPr/>
      <dgm:t>
        <a:bodyPr/>
        <a:lstStyle/>
        <a:p>
          <a:r>
            <a:rPr lang="en-US" b="0" i="0" baseline="0">
              <a:solidFill>
                <a:schemeClr val="bg1"/>
              </a:solidFill>
            </a:rPr>
            <a:t>Penny Greene, Associate Executive Director, Farnham Family Services</a:t>
          </a:r>
          <a:endParaRPr lang="en-US" dirty="0">
            <a:solidFill>
              <a:schemeClr val="bg1"/>
            </a:solidFill>
          </a:endParaRPr>
        </a:p>
      </dgm:t>
    </dgm:pt>
    <dgm:pt modelId="{4D4999B3-5174-4CEA-897E-02D7315686C3}" type="parTrans" cxnId="{5EB76950-6968-467D-AB32-AD2933CDB9E9}">
      <dgm:prSet/>
      <dgm:spPr/>
      <dgm:t>
        <a:bodyPr/>
        <a:lstStyle/>
        <a:p>
          <a:endParaRPr lang="en-US"/>
        </a:p>
      </dgm:t>
    </dgm:pt>
    <dgm:pt modelId="{6BF4C942-9C32-4C6B-904E-8D3DBB28319A}" type="sibTrans" cxnId="{5EB76950-6968-467D-AB32-AD2933CDB9E9}">
      <dgm:prSet/>
      <dgm:spPr/>
      <dgm:t>
        <a:bodyPr/>
        <a:lstStyle/>
        <a:p>
          <a:endParaRPr lang="en-US"/>
        </a:p>
      </dgm:t>
    </dgm:pt>
    <dgm:pt modelId="{DD8E724D-0AD8-40A6-A1DA-A58BFA8F8F59}">
      <dgm:prSet/>
      <dgm:spPr/>
      <dgm:t>
        <a:bodyPr/>
        <a:lstStyle/>
        <a:p>
          <a:r>
            <a:rPr lang="en-US" b="0" i="0" baseline="0">
              <a:solidFill>
                <a:schemeClr val="bg1"/>
              </a:solidFill>
            </a:rPr>
            <a:t>Sherry Tucker, CEO, WellLife Network</a:t>
          </a:r>
          <a:endParaRPr lang="en-US" dirty="0">
            <a:solidFill>
              <a:schemeClr val="bg1"/>
            </a:solidFill>
          </a:endParaRPr>
        </a:p>
      </dgm:t>
    </dgm:pt>
    <dgm:pt modelId="{D94D911C-3078-4A82-AA03-42E98D689190}" type="parTrans" cxnId="{ACF85B34-9F97-4AFE-9195-1F249D1F9FE9}">
      <dgm:prSet/>
      <dgm:spPr/>
      <dgm:t>
        <a:bodyPr/>
        <a:lstStyle/>
        <a:p>
          <a:endParaRPr lang="en-US"/>
        </a:p>
      </dgm:t>
    </dgm:pt>
    <dgm:pt modelId="{3286678D-DFDA-4DCA-A522-C30578AEE760}" type="sibTrans" cxnId="{ACF85B34-9F97-4AFE-9195-1F249D1F9FE9}">
      <dgm:prSet/>
      <dgm:spPr/>
      <dgm:t>
        <a:bodyPr/>
        <a:lstStyle/>
        <a:p>
          <a:endParaRPr lang="en-US"/>
        </a:p>
      </dgm:t>
    </dgm:pt>
    <dgm:pt modelId="{DE32072D-0754-4643-8037-1D15571C88D5}">
      <dgm:prSet/>
      <dgm:spPr/>
      <dgm:t>
        <a:bodyPr/>
        <a:lstStyle/>
        <a:p>
          <a:r>
            <a:rPr lang="pt-BR" b="0" i="0" baseline="0">
              <a:solidFill>
                <a:schemeClr val="bg1"/>
              </a:solidFill>
            </a:rPr>
            <a:t>Fern Zagor, Principal, Fern Zagor Consulting</a:t>
          </a:r>
          <a:endParaRPr lang="en-US" dirty="0">
            <a:solidFill>
              <a:schemeClr val="bg1"/>
            </a:solidFill>
          </a:endParaRPr>
        </a:p>
      </dgm:t>
    </dgm:pt>
    <dgm:pt modelId="{AC654191-81DC-4473-8089-0A4F3D351C2A}" type="parTrans" cxnId="{5901030A-336E-45A6-A767-5AEC9041683E}">
      <dgm:prSet/>
      <dgm:spPr/>
      <dgm:t>
        <a:bodyPr/>
        <a:lstStyle/>
        <a:p>
          <a:endParaRPr lang="en-US"/>
        </a:p>
      </dgm:t>
    </dgm:pt>
    <dgm:pt modelId="{F42543B7-0B08-4F73-A0F5-D7FB6408F0F6}" type="sibTrans" cxnId="{5901030A-336E-45A6-A767-5AEC9041683E}">
      <dgm:prSet/>
      <dgm:spPr/>
      <dgm:t>
        <a:bodyPr/>
        <a:lstStyle/>
        <a:p>
          <a:endParaRPr lang="en-US"/>
        </a:p>
      </dgm:t>
    </dgm:pt>
    <dgm:pt modelId="{E6A74B04-49DC-452B-B33B-8B69091EDF94}" type="pres">
      <dgm:prSet presAssocID="{27757732-429C-4638-8D10-532939F0CEDA}" presName="linear" presStyleCnt="0">
        <dgm:presLayoutVars>
          <dgm:animLvl val="lvl"/>
          <dgm:resizeHandles val="exact"/>
        </dgm:presLayoutVars>
      </dgm:prSet>
      <dgm:spPr/>
    </dgm:pt>
    <dgm:pt modelId="{9A695D98-074E-49AD-9FCD-AC2B2F2425D4}" type="pres">
      <dgm:prSet presAssocID="{221D439A-FC32-4295-99A5-C8ACEE1A8B48}" presName="parentText" presStyleLbl="node1" presStyleIdx="0" presStyleCnt="9">
        <dgm:presLayoutVars>
          <dgm:chMax val="0"/>
          <dgm:bulletEnabled val="1"/>
        </dgm:presLayoutVars>
      </dgm:prSet>
      <dgm:spPr/>
    </dgm:pt>
    <dgm:pt modelId="{11D008F1-992B-4D8B-96C4-8D17169969F8}" type="pres">
      <dgm:prSet presAssocID="{52CB9B4B-7973-4C44-9F60-CD084FFF78E2}" presName="spacer" presStyleCnt="0"/>
      <dgm:spPr/>
    </dgm:pt>
    <dgm:pt modelId="{7829E157-F8EE-44C9-916F-B7830DFFF876}" type="pres">
      <dgm:prSet presAssocID="{B1BB824C-A02E-47B4-8604-F78C197415A8}" presName="parentText" presStyleLbl="node1" presStyleIdx="1" presStyleCnt="9">
        <dgm:presLayoutVars>
          <dgm:chMax val="0"/>
          <dgm:bulletEnabled val="1"/>
        </dgm:presLayoutVars>
      </dgm:prSet>
      <dgm:spPr/>
    </dgm:pt>
    <dgm:pt modelId="{D97C004D-6DA9-4467-8D53-9E65A457A603}" type="pres">
      <dgm:prSet presAssocID="{82DE55B1-B9AC-4D18-8DDD-088BE1745C63}" presName="spacer" presStyleCnt="0"/>
      <dgm:spPr/>
    </dgm:pt>
    <dgm:pt modelId="{24273328-A867-4BAF-B3D5-1F85BD0BCA91}" type="pres">
      <dgm:prSet presAssocID="{668D2400-9F84-483F-804F-DA6F42F7BB00}" presName="parentText" presStyleLbl="node1" presStyleIdx="2" presStyleCnt="9">
        <dgm:presLayoutVars>
          <dgm:chMax val="0"/>
          <dgm:bulletEnabled val="1"/>
        </dgm:presLayoutVars>
      </dgm:prSet>
      <dgm:spPr/>
    </dgm:pt>
    <dgm:pt modelId="{718946F8-8E7E-437A-9040-777AA92AAF5A}" type="pres">
      <dgm:prSet presAssocID="{501EA09D-10D5-4692-90CF-20FFA84349E6}" presName="spacer" presStyleCnt="0"/>
      <dgm:spPr/>
    </dgm:pt>
    <dgm:pt modelId="{FA166AFE-C24F-4798-A3A2-4F7695A1F4EF}" type="pres">
      <dgm:prSet presAssocID="{B5470EED-B31E-4C75-B602-347C2A6B78F2}" presName="parentText" presStyleLbl="node1" presStyleIdx="3" presStyleCnt="9">
        <dgm:presLayoutVars>
          <dgm:chMax val="0"/>
          <dgm:bulletEnabled val="1"/>
        </dgm:presLayoutVars>
      </dgm:prSet>
      <dgm:spPr/>
    </dgm:pt>
    <dgm:pt modelId="{D788FD6B-5409-4646-AF3D-5BDAB4BE2B47}" type="pres">
      <dgm:prSet presAssocID="{303BDC93-9812-4597-84FD-2BEB9942420C}" presName="spacer" presStyleCnt="0"/>
      <dgm:spPr/>
    </dgm:pt>
    <dgm:pt modelId="{7A9CB596-6E34-4F91-B05C-9631027D10F6}" type="pres">
      <dgm:prSet presAssocID="{1F71F016-58A2-4670-9285-D6F3FA3D0E98}" presName="parentText" presStyleLbl="node1" presStyleIdx="4" presStyleCnt="9">
        <dgm:presLayoutVars>
          <dgm:chMax val="0"/>
          <dgm:bulletEnabled val="1"/>
        </dgm:presLayoutVars>
      </dgm:prSet>
      <dgm:spPr/>
    </dgm:pt>
    <dgm:pt modelId="{27D4AFD5-7D2A-4691-8007-1E898CAFF0DC}" type="pres">
      <dgm:prSet presAssocID="{82912FB7-A7D2-4AA7-8818-AF39E4B87BF3}" presName="spacer" presStyleCnt="0"/>
      <dgm:spPr/>
    </dgm:pt>
    <dgm:pt modelId="{36AFF0A6-5214-4581-8374-4D138E8F7B6F}" type="pres">
      <dgm:prSet presAssocID="{D5FBA507-DD72-4494-81B1-524022477965}" presName="parentText" presStyleLbl="node1" presStyleIdx="5" presStyleCnt="9">
        <dgm:presLayoutVars>
          <dgm:chMax val="0"/>
          <dgm:bulletEnabled val="1"/>
        </dgm:presLayoutVars>
      </dgm:prSet>
      <dgm:spPr/>
    </dgm:pt>
    <dgm:pt modelId="{5E7972DA-D61B-4641-84DE-1B0097E9D2DE}" type="pres">
      <dgm:prSet presAssocID="{835A194B-509F-4E64-BC15-44C80078B960}" presName="spacer" presStyleCnt="0"/>
      <dgm:spPr/>
    </dgm:pt>
    <dgm:pt modelId="{F75B7DEA-BE1E-4890-AE7D-570D9617A2A8}" type="pres">
      <dgm:prSet presAssocID="{F7F56212-DFC6-4005-9351-07C83501CFE0}" presName="parentText" presStyleLbl="node1" presStyleIdx="6" presStyleCnt="9">
        <dgm:presLayoutVars>
          <dgm:chMax val="0"/>
          <dgm:bulletEnabled val="1"/>
        </dgm:presLayoutVars>
      </dgm:prSet>
      <dgm:spPr/>
    </dgm:pt>
    <dgm:pt modelId="{EB16AC60-C54E-4255-9D18-2284E64059B5}" type="pres">
      <dgm:prSet presAssocID="{6BF4C942-9C32-4C6B-904E-8D3DBB28319A}" presName="spacer" presStyleCnt="0"/>
      <dgm:spPr/>
    </dgm:pt>
    <dgm:pt modelId="{9E258F34-87F7-46F3-A54C-C2D5961F1E47}" type="pres">
      <dgm:prSet presAssocID="{DD8E724D-0AD8-40A6-A1DA-A58BFA8F8F59}" presName="parentText" presStyleLbl="node1" presStyleIdx="7" presStyleCnt="9">
        <dgm:presLayoutVars>
          <dgm:chMax val="0"/>
          <dgm:bulletEnabled val="1"/>
        </dgm:presLayoutVars>
      </dgm:prSet>
      <dgm:spPr/>
    </dgm:pt>
    <dgm:pt modelId="{0695C899-D449-4A34-B61F-5D3AAAE0D5E6}" type="pres">
      <dgm:prSet presAssocID="{3286678D-DFDA-4DCA-A522-C30578AEE760}" presName="spacer" presStyleCnt="0"/>
      <dgm:spPr/>
    </dgm:pt>
    <dgm:pt modelId="{A6927A2A-8FEA-45C9-829B-C3203A308AAD}" type="pres">
      <dgm:prSet presAssocID="{DE32072D-0754-4643-8037-1D15571C88D5}" presName="parentText" presStyleLbl="node1" presStyleIdx="8" presStyleCnt="9">
        <dgm:presLayoutVars>
          <dgm:chMax val="0"/>
          <dgm:bulletEnabled val="1"/>
        </dgm:presLayoutVars>
      </dgm:prSet>
      <dgm:spPr/>
    </dgm:pt>
  </dgm:ptLst>
  <dgm:cxnLst>
    <dgm:cxn modelId="{5C4F5608-FA74-4192-86CC-B527AFAD168A}" srcId="{27757732-429C-4638-8D10-532939F0CEDA}" destId="{1F71F016-58A2-4670-9285-D6F3FA3D0E98}" srcOrd="4" destOrd="0" parTransId="{374AB10B-6D34-4367-BD6B-C05132BF021C}" sibTransId="{82912FB7-A7D2-4AA7-8818-AF39E4B87BF3}"/>
    <dgm:cxn modelId="{5901030A-336E-45A6-A767-5AEC9041683E}" srcId="{27757732-429C-4638-8D10-532939F0CEDA}" destId="{DE32072D-0754-4643-8037-1D15571C88D5}" srcOrd="8" destOrd="0" parTransId="{AC654191-81DC-4473-8089-0A4F3D351C2A}" sibTransId="{F42543B7-0B08-4F73-A0F5-D7FB6408F0F6}"/>
    <dgm:cxn modelId="{3EB47C11-0B73-499B-9C10-9EA66F5A23F1}" type="presOf" srcId="{221D439A-FC32-4295-99A5-C8ACEE1A8B48}" destId="{9A695D98-074E-49AD-9FCD-AC2B2F2425D4}" srcOrd="0" destOrd="0" presId="urn:microsoft.com/office/officeart/2005/8/layout/vList2"/>
    <dgm:cxn modelId="{BE96EF19-033F-4E23-BB31-1B6DE616E5CC}" type="presOf" srcId="{DD8E724D-0AD8-40A6-A1DA-A58BFA8F8F59}" destId="{9E258F34-87F7-46F3-A54C-C2D5961F1E47}" srcOrd="0" destOrd="0" presId="urn:microsoft.com/office/officeart/2005/8/layout/vList2"/>
    <dgm:cxn modelId="{ACF85B34-9F97-4AFE-9195-1F249D1F9FE9}" srcId="{27757732-429C-4638-8D10-532939F0CEDA}" destId="{DD8E724D-0AD8-40A6-A1DA-A58BFA8F8F59}" srcOrd="7" destOrd="0" parTransId="{D94D911C-3078-4A82-AA03-42E98D689190}" sibTransId="{3286678D-DFDA-4DCA-A522-C30578AEE760}"/>
    <dgm:cxn modelId="{9487FA3C-613C-4096-88C3-5E5F49958320}" type="presOf" srcId="{D5FBA507-DD72-4494-81B1-524022477965}" destId="{36AFF0A6-5214-4581-8374-4D138E8F7B6F}" srcOrd="0" destOrd="0" presId="urn:microsoft.com/office/officeart/2005/8/layout/vList2"/>
    <dgm:cxn modelId="{34CEB63E-7FEE-4AB4-B51D-5EE9576107A4}" type="presOf" srcId="{DE32072D-0754-4643-8037-1D15571C88D5}" destId="{A6927A2A-8FEA-45C9-829B-C3203A308AAD}" srcOrd="0" destOrd="0" presId="urn:microsoft.com/office/officeart/2005/8/layout/vList2"/>
    <dgm:cxn modelId="{6C9D3F62-41F9-4B4A-AD09-F173EBE6CA17}" type="presOf" srcId="{1F71F016-58A2-4670-9285-D6F3FA3D0E98}" destId="{7A9CB596-6E34-4F91-B05C-9631027D10F6}" srcOrd="0" destOrd="0" presId="urn:microsoft.com/office/officeart/2005/8/layout/vList2"/>
    <dgm:cxn modelId="{70FF9F47-15A2-460F-9057-805AE27A11A7}" srcId="{27757732-429C-4638-8D10-532939F0CEDA}" destId="{D5FBA507-DD72-4494-81B1-524022477965}" srcOrd="5" destOrd="0" parTransId="{F5F2E0AB-3C33-48A5-822D-60C160918522}" sibTransId="{835A194B-509F-4E64-BC15-44C80078B960}"/>
    <dgm:cxn modelId="{5EB76950-6968-467D-AB32-AD2933CDB9E9}" srcId="{27757732-429C-4638-8D10-532939F0CEDA}" destId="{F7F56212-DFC6-4005-9351-07C83501CFE0}" srcOrd="6" destOrd="0" parTransId="{4D4999B3-5174-4CEA-897E-02D7315686C3}" sibTransId="{6BF4C942-9C32-4C6B-904E-8D3DBB28319A}"/>
    <dgm:cxn modelId="{AA40B98A-8B0A-4A4B-AFB5-E6832FDAD1E3}" type="presOf" srcId="{668D2400-9F84-483F-804F-DA6F42F7BB00}" destId="{24273328-A867-4BAF-B3D5-1F85BD0BCA91}" srcOrd="0" destOrd="0" presId="urn:microsoft.com/office/officeart/2005/8/layout/vList2"/>
    <dgm:cxn modelId="{BECBAF9A-5962-49BC-AECA-CD6B437401A8}" type="presOf" srcId="{B5470EED-B31E-4C75-B602-347C2A6B78F2}" destId="{FA166AFE-C24F-4798-A3A2-4F7695A1F4EF}" srcOrd="0" destOrd="0" presId="urn:microsoft.com/office/officeart/2005/8/layout/vList2"/>
    <dgm:cxn modelId="{A41F379B-9C16-48AD-A3EC-6A6A2FC9AB46}" type="presOf" srcId="{B1BB824C-A02E-47B4-8604-F78C197415A8}" destId="{7829E157-F8EE-44C9-916F-B7830DFFF876}" srcOrd="0" destOrd="0" presId="urn:microsoft.com/office/officeart/2005/8/layout/vList2"/>
    <dgm:cxn modelId="{299504A3-5828-4BB5-8BC7-B7F10A5BA053}" type="presOf" srcId="{27757732-429C-4638-8D10-532939F0CEDA}" destId="{E6A74B04-49DC-452B-B33B-8B69091EDF94}" srcOrd="0" destOrd="0" presId="urn:microsoft.com/office/officeart/2005/8/layout/vList2"/>
    <dgm:cxn modelId="{CAE57EAE-38C3-4518-9488-E44C3DF26F83}" srcId="{27757732-429C-4638-8D10-532939F0CEDA}" destId="{668D2400-9F84-483F-804F-DA6F42F7BB00}" srcOrd="2" destOrd="0" parTransId="{FC4FF7F5-0D0B-4B8E-A424-652359F02850}" sibTransId="{501EA09D-10D5-4692-90CF-20FFA84349E6}"/>
    <dgm:cxn modelId="{C9CCA8CB-30CA-4394-97D8-542E8D575C7D}" srcId="{27757732-429C-4638-8D10-532939F0CEDA}" destId="{221D439A-FC32-4295-99A5-C8ACEE1A8B48}" srcOrd="0" destOrd="0" parTransId="{2D7D945C-DC33-4C8F-AA0F-3E5CD4D08056}" sibTransId="{52CB9B4B-7973-4C44-9F60-CD084FFF78E2}"/>
    <dgm:cxn modelId="{8ECF47DB-E719-4321-B942-3A175D4F8978}" srcId="{27757732-429C-4638-8D10-532939F0CEDA}" destId="{B1BB824C-A02E-47B4-8604-F78C197415A8}" srcOrd="1" destOrd="0" parTransId="{998D59C3-DA84-4133-8048-886B3700E2E0}" sibTransId="{82DE55B1-B9AC-4D18-8DDD-088BE1745C63}"/>
    <dgm:cxn modelId="{AFF5D3E9-B859-4D35-B2AB-D8AA94EB938F}" srcId="{27757732-429C-4638-8D10-532939F0CEDA}" destId="{B5470EED-B31E-4C75-B602-347C2A6B78F2}" srcOrd="3" destOrd="0" parTransId="{892CFECF-B349-464E-87BF-7C8752A8B094}" sibTransId="{303BDC93-9812-4597-84FD-2BEB9942420C}"/>
    <dgm:cxn modelId="{1FBA8EF1-58CB-4248-A566-C6F56C4D0898}" type="presOf" srcId="{F7F56212-DFC6-4005-9351-07C83501CFE0}" destId="{F75B7DEA-BE1E-4890-AE7D-570D9617A2A8}" srcOrd="0" destOrd="0" presId="urn:microsoft.com/office/officeart/2005/8/layout/vList2"/>
    <dgm:cxn modelId="{425F62EE-F6B5-443C-AF1C-8BEC75524ACD}" type="presParOf" srcId="{E6A74B04-49DC-452B-B33B-8B69091EDF94}" destId="{9A695D98-074E-49AD-9FCD-AC2B2F2425D4}" srcOrd="0" destOrd="0" presId="urn:microsoft.com/office/officeart/2005/8/layout/vList2"/>
    <dgm:cxn modelId="{AB5BCE59-7F4B-4820-A8ED-7E25FC266525}" type="presParOf" srcId="{E6A74B04-49DC-452B-B33B-8B69091EDF94}" destId="{11D008F1-992B-4D8B-96C4-8D17169969F8}" srcOrd="1" destOrd="0" presId="urn:microsoft.com/office/officeart/2005/8/layout/vList2"/>
    <dgm:cxn modelId="{332BE45A-8F53-4E13-A2EA-8889CC68340D}" type="presParOf" srcId="{E6A74B04-49DC-452B-B33B-8B69091EDF94}" destId="{7829E157-F8EE-44C9-916F-B7830DFFF876}" srcOrd="2" destOrd="0" presId="urn:microsoft.com/office/officeart/2005/8/layout/vList2"/>
    <dgm:cxn modelId="{845A11D7-4638-4E5F-992E-3572519DBC5A}" type="presParOf" srcId="{E6A74B04-49DC-452B-B33B-8B69091EDF94}" destId="{D97C004D-6DA9-4467-8D53-9E65A457A603}" srcOrd="3" destOrd="0" presId="urn:microsoft.com/office/officeart/2005/8/layout/vList2"/>
    <dgm:cxn modelId="{E89B46B5-6B89-4BA6-BBC8-FF7926E5C9D5}" type="presParOf" srcId="{E6A74B04-49DC-452B-B33B-8B69091EDF94}" destId="{24273328-A867-4BAF-B3D5-1F85BD0BCA91}" srcOrd="4" destOrd="0" presId="urn:microsoft.com/office/officeart/2005/8/layout/vList2"/>
    <dgm:cxn modelId="{FD8D4CDA-4E01-4937-9A7C-4E9EFBBC81F1}" type="presParOf" srcId="{E6A74B04-49DC-452B-B33B-8B69091EDF94}" destId="{718946F8-8E7E-437A-9040-777AA92AAF5A}" srcOrd="5" destOrd="0" presId="urn:microsoft.com/office/officeart/2005/8/layout/vList2"/>
    <dgm:cxn modelId="{1C211E54-F9C9-417F-B992-9453C0A4DAB2}" type="presParOf" srcId="{E6A74B04-49DC-452B-B33B-8B69091EDF94}" destId="{FA166AFE-C24F-4798-A3A2-4F7695A1F4EF}" srcOrd="6" destOrd="0" presId="urn:microsoft.com/office/officeart/2005/8/layout/vList2"/>
    <dgm:cxn modelId="{C610F909-96E7-4B12-B5B8-3DE6F773C4B8}" type="presParOf" srcId="{E6A74B04-49DC-452B-B33B-8B69091EDF94}" destId="{D788FD6B-5409-4646-AF3D-5BDAB4BE2B47}" srcOrd="7" destOrd="0" presId="urn:microsoft.com/office/officeart/2005/8/layout/vList2"/>
    <dgm:cxn modelId="{3BFFAD31-309B-436E-85D7-85F3FCCAF99C}" type="presParOf" srcId="{E6A74B04-49DC-452B-B33B-8B69091EDF94}" destId="{7A9CB596-6E34-4F91-B05C-9631027D10F6}" srcOrd="8" destOrd="0" presId="urn:microsoft.com/office/officeart/2005/8/layout/vList2"/>
    <dgm:cxn modelId="{C78FB608-275D-4998-997D-62DA76E93B8B}" type="presParOf" srcId="{E6A74B04-49DC-452B-B33B-8B69091EDF94}" destId="{27D4AFD5-7D2A-4691-8007-1E898CAFF0DC}" srcOrd="9" destOrd="0" presId="urn:microsoft.com/office/officeart/2005/8/layout/vList2"/>
    <dgm:cxn modelId="{C9FA92F7-434C-484F-9A37-B9BE815CEF6A}" type="presParOf" srcId="{E6A74B04-49DC-452B-B33B-8B69091EDF94}" destId="{36AFF0A6-5214-4581-8374-4D138E8F7B6F}" srcOrd="10" destOrd="0" presId="urn:microsoft.com/office/officeart/2005/8/layout/vList2"/>
    <dgm:cxn modelId="{744819CB-C4B2-4755-975A-8015C718451F}" type="presParOf" srcId="{E6A74B04-49DC-452B-B33B-8B69091EDF94}" destId="{5E7972DA-D61B-4641-84DE-1B0097E9D2DE}" srcOrd="11" destOrd="0" presId="urn:microsoft.com/office/officeart/2005/8/layout/vList2"/>
    <dgm:cxn modelId="{BE625B39-1A16-48AA-BA2E-1DE141176FA8}" type="presParOf" srcId="{E6A74B04-49DC-452B-B33B-8B69091EDF94}" destId="{F75B7DEA-BE1E-4890-AE7D-570D9617A2A8}" srcOrd="12" destOrd="0" presId="urn:microsoft.com/office/officeart/2005/8/layout/vList2"/>
    <dgm:cxn modelId="{F55513E3-4DF3-4869-B6D9-B347E02BA71F}" type="presParOf" srcId="{E6A74B04-49DC-452B-B33B-8B69091EDF94}" destId="{EB16AC60-C54E-4255-9D18-2284E64059B5}" srcOrd="13" destOrd="0" presId="urn:microsoft.com/office/officeart/2005/8/layout/vList2"/>
    <dgm:cxn modelId="{8E01377C-F2C8-40B5-802F-766647532CB9}" type="presParOf" srcId="{E6A74B04-49DC-452B-B33B-8B69091EDF94}" destId="{9E258F34-87F7-46F3-A54C-C2D5961F1E47}" srcOrd="14" destOrd="0" presId="urn:microsoft.com/office/officeart/2005/8/layout/vList2"/>
    <dgm:cxn modelId="{9704388E-9A30-481C-91EB-52EF996789B8}" type="presParOf" srcId="{E6A74B04-49DC-452B-B33B-8B69091EDF94}" destId="{0695C899-D449-4A34-B61F-5D3AAAE0D5E6}" srcOrd="15" destOrd="0" presId="urn:microsoft.com/office/officeart/2005/8/layout/vList2"/>
    <dgm:cxn modelId="{AA993247-C812-4CAF-9D51-7C93C9813F2E}" type="presParOf" srcId="{E6A74B04-49DC-452B-B33B-8B69091EDF94}" destId="{A6927A2A-8FEA-45C9-829B-C3203A308AAD}"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61C0929-DC89-46F2-BBA7-A5FB902D97C2}"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F7859DE-7D83-4482-888C-E7941BCA418A}">
      <dgm:prSet/>
      <dgm:spPr/>
      <dgm:t>
        <a:bodyPr/>
        <a:lstStyle/>
        <a:p>
          <a:r>
            <a:rPr lang="en-US" b="0" i="0" baseline="0" dirty="0"/>
            <a:t>Assess organizational stability</a:t>
          </a:r>
          <a:endParaRPr lang="en-US" dirty="0"/>
        </a:p>
      </dgm:t>
    </dgm:pt>
    <dgm:pt modelId="{3232FB70-6378-4D2B-BF66-CDE322CF3A9A}" type="parTrans" cxnId="{1633CF42-3147-469E-9811-27DA90D43415}">
      <dgm:prSet/>
      <dgm:spPr/>
      <dgm:t>
        <a:bodyPr/>
        <a:lstStyle/>
        <a:p>
          <a:endParaRPr lang="en-US"/>
        </a:p>
      </dgm:t>
    </dgm:pt>
    <dgm:pt modelId="{D3F3BA82-4C85-4969-A162-C029583E0F34}" type="sibTrans" cxnId="{1633CF42-3147-469E-9811-27DA90D43415}">
      <dgm:prSet/>
      <dgm:spPr/>
      <dgm:t>
        <a:bodyPr/>
        <a:lstStyle/>
        <a:p>
          <a:endParaRPr lang="en-US"/>
        </a:p>
      </dgm:t>
    </dgm:pt>
    <dgm:pt modelId="{43019E14-0878-4870-868C-B459F18D2C42}">
      <dgm:prSet/>
      <dgm:spPr/>
      <dgm:t>
        <a:bodyPr/>
        <a:lstStyle/>
        <a:p>
          <a:r>
            <a:rPr lang="en-US" b="0" i="0" baseline="0"/>
            <a:t>Assumes responsibility for assets and liabilities</a:t>
          </a:r>
          <a:endParaRPr lang="en-US"/>
        </a:p>
      </dgm:t>
    </dgm:pt>
    <dgm:pt modelId="{49CC5348-80A8-4FDC-BF55-B4B10A65C16B}" type="parTrans" cxnId="{C46830C9-5516-4193-B70D-090A9887AC11}">
      <dgm:prSet/>
      <dgm:spPr/>
      <dgm:t>
        <a:bodyPr/>
        <a:lstStyle/>
        <a:p>
          <a:endParaRPr lang="en-US"/>
        </a:p>
      </dgm:t>
    </dgm:pt>
    <dgm:pt modelId="{E673330B-4D22-44EB-B146-4987E61C5C54}" type="sibTrans" cxnId="{C46830C9-5516-4193-B70D-090A9887AC11}">
      <dgm:prSet/>
      <dgm:spPr/>
      <dgm:t>
        <a:bodyPr/>
        <a:lstStyle/>
        <a:p>
          <a:endParaRPr lang="en-US"/>
        </a:p>
      </dgm:t>
    </dgm:pt>
    <dgm:pt modelId="{95E4EED5-7B97-4F3F-A868-8D85C704D32D}">
      <dgm:prSet/>
      <dgm:spPr/>
      <dgm:t>
        <a:bodyPr/>
        <a:lstStyle/>
        <a:p>
          <a:r>
            <a:rPr lang="en-US" b="0" i="0" baseline="0" dirty="0"/>
            <a:t>Unstable organization no longer maintains separate identity</a:t>
          </a:r>
          <a:endParaRPr lang="en-US" dirty="0"/>
        </a:p>
      </dgm:t>
    </dgm:pt>
    <dgm:pt modelId="{3AEA98E4-376A-4602-98A8-1D456C88654C}" type="parTrans" cxnId="{97C19999-AFA1-4B57-A77B-0BD880639BDA}">
      <dgm:prSet/>
      <dgm:spPr/>
      <dgm:t>
        <a:bodyPr/>
        <a:lstStyle/>
        <a:p>
          <a:endParaRPr lang="en-US"/>
        </a:p>
      </dgm:t>
    </dgm:pt>
    <dgm:pt modelId="{E0B090E9-0107-4D90-9865-CAE01491E04A}" type="sibTrans" cxnId="{97C19999-AFA1-4B57-A77B-0BD880639BDA}">
      <dgm:prSet/>
      <dgm:spPr/>
      <dgm:t>
        <a:bodyPr/>
        <a:lstStyle/>
        <a:p>
          <a:endParaRPr lang="en-US"/>
        </a:p>
      </dgm:t>
    </dgm:pt>
    <dgm:pt modelId="{FCEB8811-AA7F-479A-A6CA-354028F22150}">
      <dgm:prSet/>
      <dgm:spPr/>
      <dgm:t>
        <a:bodyPr/>
        <a:lstStyle/>
        <a:p>
          <a:r>
            <a:rPr lang="en-US" b="0" i="0" baseline="0"/>
            <a:t>Requires the most outside support and effort to actualize</a:t>
          </a:r>
          <a:endParaRPr lang="en-US"/>
        </a:p>
      </dgm:t>
    </dgm:pt>
    <dgm:pt modelId="{34E08D45-7752-4E40-A497-6E0EF7B91EAD}" type="parTrans" cxnId="{43243E73-6C14-4BFD-B40C-12CF5D022AC4}">
      <dgm:prSet/>
      <dgm:spPr/>
      <dgm:t>
        <a:bodyPr/>
        <a:lstStyle/>
        <a:p>
          <a:endParaRPr lang="en-US"/>
        </a:p>
      </dgm:t>
    </dgm:pt>
    <dgm:pt modelId="{52212A8B-D1BA-432F-9172-4F9B3946D4C5}" type="sibTrans" cxnId="{43243E73-6C14-4BFD-B40C-12CF5D022AC4}">
      <dgm:prSet/>
      <dgm:spPr/>
      <dgm:t>
        <a:bodyPr/>
        <a:lstStyle/>
        <a:p>
          <a:endParaRPr lang="en-US"/>
        </a:p>
      </dgm:t>
    </dgm:pt>
    <dgm:pt modelId="{BFE3706F-21F6-4615-91F1-959B6AB8AF07}" type="pres">
      <dgm:prSet presAssocID="{361C0929-DC89-46F2-BBA7-A5FB902D97C2}" presName="linear" presStyleCnt="0">
        <dgm:presLayoutVars>
          <dgm:animLvl val="lvl"/>
          <dgm:resizeHandles val="exact"/>
        </dgm:presLayoutVars>
      </dgm:prSet>
      <dgm:spPr/>
    </dgm:pt>
    <dgm:pt modelId="{6E6C14A3-1D6A-4BCA-86B3-BC539137FBA3}" type="pres">
      <dgm:prSet presAssocID="{9F7859DE-7D83-4482-888C-E7941BCA418A}" presName="parentText" presStyleLbl="node1" presStyleIdx="0" presStyleCnt="4">
        <dgm:presLayoutVars>
          <dgm:chMax val="0"/>
          <dgm:bulletEnabled val="1"/>
        </dgm:presLayoutVars>
      </dgm:prSet>
      <dgm:spPr/>
    </dgm:pt>
    <dgm:pt modelId="{EA8B4B65-4ECD-44EA-A9C8-1076D41A9DA5}" type="pres">
      <dgm:prSet presAssocID="{D3F3BA82-4C85-4969-A162-C029583E0F34}" presName="spacer" presStyleCnt="0"/>
      <dgm:spPr/>
    </dgm:pt>
    <dgm:pt modelId="{2D7BB789-E941-482F-A42A-1991F8AFF2CD}" type="pres">
      <dgm:prSet presAssocID="{43019E14-0878-4870-868C-B459F18D2C42}" presName="parentText" presStyleLbl="node1" presStyleIdx="1" presStyleCnt="4">
        <dgm:presLayoutVars>
          <dgm:chMax val="0"/>
          <dgm:bulletEnabled val="1"/>
        </dgm:presLayoutVars>
      </dgm:prSet>
      <dgm:spPr/>
    </dgm:pt>
    <dgm:pt modelId="{554CAD94-FF9A-4F05-A6DD-0EE74AAE9B41}" type="pres">
      <dgm:prSet presAssocID="{E673330B-4D22-44EB-B146-4987E61C5C54}" presName="spacer" presStyleCnt="0"/>
      <dgm:spPr/>
    </dgm:pt>
    <dgm:pt modelId="{62946475-6BCA-4822-A813-7DDFA0349444}" type="pres">
      <dgm:prSet presAssocID="{95E4EED5-7B97-4F3F-A868-8D85C704D32D}" presName="parentText" presStyleLbl="node1" presStyleIdx="2" presStyleCnt="4">
        <dgm:presLayoutVars>
          <dgm:chMax val="0"/>
          <dgm:bulletEnabled val="1"/>
        </dgm:presLayoutVars>
      </dgm:prSet>
      <dgm:spPr/>
    </dgm:pt>
    <dgm:pt modelId="{B3B205DD-69DA-4DE2-A1A8-F7B5D6C73ABB}" type="pres">
      <dgm:prSet presAssocID="{E0B090E9-0107-4D90-9865-CAE01491E04A}" presName="spacer" presStyleCnt="0"/>
      <dgm:spPr/>
    </dgm:pt>
    <dgm:pt modelId="{5A374598-73E7-4114-9FE8-21C0799CC66D}" type="pres">
      <dgm:prSet presAssocID="{FCEB8811-AA7F-479A-A6CA-354028F22150}" presName="parentText" presStyleLbl="node1" presStyleIdx="3" presStyleCnt="4">
        <dgm:presLayoutVars>
          <dgm:chMax val="0"/>
          <dgm:bulletEnabled val="1"/>
        </dgm:presLayoutVars>
      </dgm:prSet>
      <dgm:spPr/>
    </dgm:pt>
  </dgm:ptLst>
  <dgm:cxnLst>
    <dgm:cxn modelId="{1633CF42-3147-469E-9811-27DA90D43415}" srcId="{361C0929-DC89-46F2-BBA7-A5FB902D97C2}" destId="{9F7859DE-7D83-4482-888C-E7941BCA418A}" srcOrd="0" destOrd="0" parTransId="{3232FB70-6378-4D2B-BF66-CDE322CF3A9A}" sibTransId="{D3F3BA82-4C85-4969-A162-C029583E0F34}"/>
    <dgm:cxn modelId="{32074A48-57EB-4E0B-8E18-5EDCA3955E7E}" type="presOf" srcId="{9F7859DE-7D83-4482-888C-E7941BCA418A}" destId="{6E6C14A3-1D6A-4BCA-86B3-BC539137FBA3}" srcOrd="0" destOrd="0" presId="urn:microsoft.com/office/officeart/2005/8/layout/vList2"/>
    <dgm:cxn modelId="{7DAB156E-73D3-4BFC-9C56-15BBEC4C95B5}" type="presOf" srcId="{FCEB8811-AA7F-479A-A6CA-354028F22150}" destId="{5A374598-73E7-4114-9FE8-21C0799CC66D}" srcOrd="0" destOrd="0" presId="urn:microsoft.com/office/officeart/2005/8/layout/vList2"/>
    <dgm:cxn modelId="{43243E73-6C14-4BFD-B40C-12CF5D022AC4}" srcId="{361C0929-DC89-46F2-BBA7-A5FB902D97C2}" destId="{FCEB8811-AA7F-479A-A6CA-354028F22150}" srcOrd="3" destOrd="0" parTransId="{34E08D45-7752-4E40-A497-6E0EF7B91EAD}" sibTransId="{52212A8B-D1BA-432F-9172-4F9B3946D4C5}"/>
    <dgm:cxn modelId="{4F68507E-B248-4E12-9565-DDE30572B699}" type="presOf" srcId="{43019E14-0878-4870-868C-B459F18D2C42}" destId="{2D7BB789-E941-482F-A42A-1991F8AFF2CD}" srcOrd="0" destOrd="0" presId="urn:microsoft.com/office/officeart/2005/8/layout/vList2"/>
    <dgm:cxn modelId="{33976786-1167-42ED-9C1E-92CAF5C331B6}" type="presOf" srcId="{95E4EED5-7B97-4F3F-A868-8D85C704D32D}" destId="{62946475-6BCA-4822-A813-7DDFA0349444}" srcOrd="0" destOrd="0" presId="urn:microsoft.com/office/officeart/2005/8/layout/vList2"/>
    <dgm:cxn modelId="{991DB188-5AC3-4ECE-AA64-D022C5CF98C1}" type="presOf" srcId="{361C0929-DC89-46F2-BBA7-A5FB902D97C2}" destId="{BFE3706F-21F6-4615-91F1-959B6AB8AF07}" srcOrd="0" destOrd="0" presId="urn:microsoft.com/office/officeart/2005/8/layout/vList2"/>
    <dgm:cxn modelId="{97C19999-AFA1-4B57-A77B-0BD880639BDA}" srcId="{361C0929-DC89-46F2-BBA7-A5FB902D97C2}" destId="{95E4EED5-7B97-4F3F-A868-8D85C704D32D}" srcOrd="2" destOrd="0" parTransId="{3AEA98E4-376A-4602-98A8-1D456C88654C}" sibTransId="{E0B090E9-0107-4D90-9865-CAE01491E04A}"/>
    <dgm:cxn modelId="{C46830C9-5516-4193-B70D-090A9887AC11}" srcId="{361C0929-DC89-46F2-BBA7-A5FB902D97C2}" destId="{43019E14-0878-4870-868C-B459F18D2C42}" srcOrd="1" destOrd="0" parTransId="{49CC5348-80A8-4FDC-BF55-B4B10A65C16B}" sibTransId="{E673330B-4D22-44EB-B146-4987E61C5C54}"/>
    <dgm:cxn modelId="{C7B8BCEA-C3F3-4D86-937E-9F0A37256739}" type="presParOf" srcId="{BFE3706F-21F6-4615-91F1-959B6AB8AF07}" destId="{6E6C14A3-1D6A-4BCA-86B3-BC539137FBA3}" srcOrd="0" destOrd="0" presId="urn:microsoft.com/office/officeart/2005/8/layout/vList2"/>
    <dgm:cxn modelId="{1F38A617-2950-450D-A4AB-2A67AC03FB08}" type="presParOf" srcId="{BFE3706F-21F6-4615-91F1-959B6AB8AF07}" destId="{EA8B4B65-4ECD-44EA-A9C8-1076D41A9DA5}" srcOrd="1" destOrd="0" presId="urn:microsoft.com/office/officeart/2005/8/layout/vList2"/>
    <dgm:cxn modelId="{AB1B5A9A-12F9-454F-89BB-FD7F4F8655BA}" type="presParOf" srcId="{BFE3706F-21F6-4615-91F1-959B6AB8AF07}" destId="{2D7BB789-E941-482F-A42A-1991F8AFF2CD}" srcOrd="2" destOrd="0" presId="urn:microsoft.com/office/officeart/2005/8/layout/vList2"/>
    <dgm:cxn modelId="{0782AFD4-2332-4C6C-B5F3-969027C610BF}" type="presParOf" srcId="{BFE3706F-21F6-4615-91F1-959B6AB8AF07}" destId="{554CAD94-FF9A-4F05-A6DD-0EE74AAE9B41}" srcOrd="3" destOrd="0" presId="urn:microsoft.com/office/officeart/2005/8/layout/vList2"/>
    <dgm:cxn modelId="{A3AA632B-14C5-4496-8193-851C05D8F069}" type="presParOf" srcId="{BFE3706F-21F6-4615-91F1-959B6AB8AF07}" destId="{62946475-6BCA-4822-A813-7DDFA0349444}" srcOrd="4" destOrd="0" presId="urn:microsoft.com/office/officeart/2005/8/layout/vList2"/>
    <dgm:cxn modelId="{DAF05113-0B31-4EDD-B3CA-669820A50415}" type="presParOf" srcId="{BFE3706F-21F6-4615-91F1-959B6AB8AF07}" destId="{B3B205DD-69DA-4DE2-A1A8-F7B5D6C73ABB}" srcOrd="5" destOrd="0" presId="urn:microsoft.com/office/officeart/2005/8/layout/vList2"/>
    <dgm:cxn modelId="{1F710765-E175-4036-AC9D-8CE111058A8A}" type="presParOf" srcId="{BFE3706F-21F6-4615-91F1-959B6AB8AF07}" destId="{5A374598-73E7-4114-9FE8-21C0799CC66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513803F-A698-4BB9-A6E0-2BD3A8ADD80D}"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7AD5F6A9-815E-4F04-B0B8-1CAED4B2B4CB}">
      <dgm:prSet/>
      <dgm:spPr/>
      <dgm:t>
        <a:bodyPr/>
        <a:lstStyle/>
        <a:p>
          <a:r>
            <a:rPr lang="en-US" b="0" i="0" baseline="0" dirty="0"/>
            <a:t>Ability to choose which aspects of a dissolving organization is retained</a:t>
          </a:r>
          <a:endParaRPr lang="en-US" dirty="0"/>
        </a:p>
      </dgm:t>
    </dgm:pt>
    <dgm:pt modelId="{46FF6003-D5F5-4BA8-8642-B0B62076D1CF}" type="parTrans" cxnId="{72594CED-00B6-41B5-9276-BDB0FC2A5E22}">
      <dgm:prSet/>
      <dgm:spPr/>
      <dgm:t>
        <a:bodyPr/>
        <a:lstStyle/>
        <a:p>
          <a:endParaRPr lang="en-US"/>
        </a:p>
      </dgm:t>
    </dgm:pt>
    <dgm:pt modelId="{49A38F60-0BB1-47F0-93E9-28E2EC506EEE}" type="sibTrans" cxnId="{72594CED-00B6-41B5-9276-BDB0FC2A5E22}">
      <dgm:prSet/>
      <dgm:spPr/>
      <dgm:t>
        <a:bodyPr/>
        <a:lstStyle/>
        <a:p>
          <a:endParaRPr lang="en-US"/>
        </a:p>
      </dgm:t>
    </dgm:pt>
    <dgm:pt modelId="{704B794F-1807-4E97-B1C0-69DB5D7988C3}">
      <dgm:prSet/>
      <dgm:spPr/>
      <dgm:t>
        <a:bodyPr/>
        <a:lstStyle/>
        <a:p>
          <a:r>
            <a:rPr lang="en-US" b="0" i="0" baseline="0"/>
            <a:t>Protection from liability for organization acquiring</a:t>
          </a:r>
          <a:endParaRPr lang="en-US"/>
        </a:p>
      </dgm:t>
    </dgm:pt>
    <dgm:pt modelId="{DB3762EB-067C-427B-9030-5375C436FE0E}" type="parTrans" cxnId="{3A4C4D10-62C5-4040-822A-30F7291E5737}">
      <dgm:prSet/>
      <dgm:spPr/>
      <dgm:t>
        <a:bodyPr/>
        <a:lstStyle/>
        <a:p>
          <a:endParaRPr lang="en-US"/>
        </a:p>
      </dgm:t>
    </dgm:pt>
    <dgm:pt modelId="{8B956C8A-F851-43B7-830D-D1617B3F2C92}" type="sibTrans" cxnId="{3A4C4D10-62C5-4040-822A-30F7291E5737}">
      <dgm:prSet/>
      <dgm:spPr/>
      <dgm:t>
        <a:bodyPr/>
        <a:lstStyle/>
        <a:p>
          <a:endParaRPr lang="en-US"/>
        </a:p>
      </dgm:t>
    </dgm:pt>
    <dgm:pt modelId="{6FEE7550-D02B-4BED-BEAC-D0BBDACA8DDC}" type="pres">
      <dgm:prSet presAssocID="{3513803F-A698-4BB9-A6E0-2BD3A8ADD80D}" presName="linear" presStyleCnt="0">
        <dgm:presLayoutVars>
          <dgm:animLvl val="lvl"/>
          <dgm:resizeHandles val="exact"/>
        </dgm:presLayoutVars>
      </dgm:prSet>
      <dgm:spPr/>
    </dgm:pt>
    <dgm:pt modelId="{10CD8C86-C485-4DC7-805D-9A11AB98BC2B}" type="pres">
      <dgm:prSet presAssocID="{7AD5F6A9-815E-4F04-B0B8-1CAED4B2B4CB}" presName="parentText" presStyleLbl="node1" presStyleIdx="0" presStyleCnt="2">
        <dgm:presLayoutVars>
          <dgm:chMax val="0"/>
          <dgm:bulletEnabled val="1"/>
        </dgm:presLayoutVars>
      </dgm:prSet>
      <dgm:spPr/>
    </dgm:pt>
    <dgm:pt modelId="{50544E2D-469A-49E4-ABD2-E95F0753D7FF}" type="pres">
      <dgm:prSet presAssocID="{49A38F60-0BB1-47F0-93E9-28E2EC506EEE}" presName="spacer" presStyleCnt="0"/>
      <dgm:spPr/>
    </dgm:pt>
    <dgm:pt modelId="{58B69647-6F9F-4762-85E9-0993E0211D4C}" type="pres">
      <dgm:prSet presAssocID="{704B794F-1807-4E97-B1C0-69DB5D7988C3}" presName="parentText" presStyleLbl="node1" presStyleIdx="1" presStyleCnt="2">
        <dgm:presLayoutVars>
          <dgm:chMax val="0"/>
          <dgm:bulletEnabled val="1"/>
        </dgm:presLayoutVars>
      </dgm:prSet>
      <dgm:spPr/>
    </dgm:pt>
  </dgm:ptLst>
  <dgm:cxnLst>
    <dgm:cxn modelId="{3A4C4D10-62C5-4040-822A-30F7291E5737}" srcId="{3513803F-A698-4BB9-A6E0-2BD3A8ADD80D}" destId="{704B794F-1807-4E97-B1C0-69DB5D7988C3}" srcOrd="1" destOrd="0" parTransId="{DB3762EB-067C-427B-9030-5375C436FE0E}" sibTransId="{8B956C8A-F851-43B7-830D-D1617B3F2C92}"/>
    <dgm:cxn modelId="{D6D7B574-F2E8-4699-BD0E-C4C6494392E8}" type="presOf" srcId="{7AD5F6A9-815E-4F04-B0B8-1CAED4B2B4CB}" destId="{10CD8C86-C485-4DC7-805D-9A11AB98BC2B}" srcOrd="0" destOrd="0" presId="urn:microsoft.com/office/officeart/2005/8/layout/vList2"/>
    <dgm:cxn modelId="{3A23B295-7D9D-4411-9B6F-4CC60E38F334}" type="presOf" srcId="{704B794F-1807-4E97-B1C0-69DB5D7988C3}" destId="{58B69647-6F9F-4762-85E9-0993E0211D4C}" srcOrd="0" destOrd="0" presId="urn:microsoft.com/office/officeart/2005/8/layout/vList2"/>
    <dgm:cxn modelId="{019D16E9-2FFC-4699-8300-53652D6E6921}" type="presOf" srcId="{3513803F-A698-4BB9-A6E0-2BD3A8ADD80D}" destId="{6FEE7550-D02B-4BED-BEAC-D0BBDACA8DDC}" srcOrd="0" destOrd="0" presId="urn:microsoft.com/office/officeart/2005/8/layout/vList2"/>
    <dgm:cxn modelId="{72594CED-00B6-41B5-9276-BDB0FC2A5E22}" srcId="{3513803F-A698-4BB9-A6E0-2BD3A8ADD80D}" destId="{7AD5F6A9-815E-4F04-B0B8-1CAED4B2B4CB}" srcOrd="0" destOrd="0" parTransId="{46FF6003-D5F5-4BA8-8642-B0B62076D1CF}" sibTransId="{49A38F60-0BB1-47F0-93E9-28E2EC506EEE}"/>
    <dgm:cxn modelId="{B88EEDC4-7368-4DB4-A2B7-FB766647F997}" type="presParOf" srcId="{6FEE7550-D02B-4BED-BEAC-D0BBDACA8DDC}" destId="{10CD8C86-C485-4DC7-805D-9A11AB98BC2B}" srcOrd="0" destOrd="0" presId="urn:microsoft.com/office/officeart/2005/8/layout/vList2"/>
    <dgm:cxn modelId="{CA62A3E4-EFA2-40F8-B4F2-2D5056D2AD75}" type="presParOf" srcId="{6FEE7550-D02B-4BED-BEAC-D0BBDACA8DDC}" destId="{50544E2D-469A-49E4-ABD2-E95F0753D7FF}" srcOrd="1" destOrd="0" presId="urn:microsoft.com/office/officeart/2005/8/layout/vList2"/>
    <dgm:cxn modelId="{03174ACD-5228-4DF1-8AC5-F20F5D060AC3}" type="presParOf" srcId="{6FEE7550-D02B-4BED-BEAC-D0BBDACA8DDC}" destId="{58B69647-6F9F-4762-85E9-0993E0211D4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B00C27-4C2C-4BC3-9D1C-FE476D5ABEA8}"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5520C562-54CB-41CD-9A9C-1FDFBEB3F001}">
      <dgm:prSet custT="1"/>
      <dgm:spPr/>
      <dgm:t>
        <a:bodyPr/>
        <a:lstStyle/>
        <a:p>
          <a:r>
            <a:rPr lang="en-US" sz="1600" dirty="0"/>
            <a:t>Financial</a:t>
          </a:r>
        </a:p>
      </dgm:t>
    </dgm:pt>
    <dgm:pt modelId="{861874A8-69FD-4243-BFEF-0F618339EE37}" type="parTrans" cxnId="{9B76CB32-5CE8-4496-9B2D-C32907A2E4E3}">
      <dgm:prSet/>
      <dgm:spPr/>
      <dgm:t>
        <a:bodyPr/>
        <a:lstStyle/>
        <a:p>
          <a:endParaRPr lang="en-US"/>
        </a:p>
      </dgm:t>
    </dgm:pt>
    <dgm:pt modelId="{ABFCC928-A4ED-4B3A-BEAC-ED216AF5AFF7}" type="sibTrans" cxnId="{9B76CB32-5CE8-4496-9B2D-C32907A2E4E3}">
      <dgm:prSet/>
      <dgm:spPr/>
      <dgm:t>
        <a:bodyPr/>
        <a:lstStyle/>
        <a:p>
          <a:endParaRPr lang="en-US"/>
        </a:p>
      </dgm:t>
    </dgm:pt>
    <dgm:pt modelId="{031DA6D7-BC99-48CC-BBD1-ADD52F2CF1B9}">
      <dgm:prSet custT="1"/>
      <dgm:spPr/>
      <dgm:t>
        <a:bodyPr/>
        <a:lstStyle/>
        <a:p>
          <a:r>
            <a:rPr lang="en-US" sz="1600" dirty="0"/>
            <a:t>Unfunded Mandates</a:t>
          </a:r>
        </a:p>
      </dgm:t>
    </dgm:pt>
    <dgm:pt modelId="{1B9E4110-BACF-468A-8D83-144D0F4E71C0}" type="parTrans" cxnId="{D4C3D184-3657-4426-A0FB-87BC2783A97C}">
      <dgm:prSet/>
      <dgm:spPr/>
      <dgm:t>
        <a:bodyPr/>
        <a:lstStyle/>
        <a:p>
          <a:endParaRPr lang="en-US"/>
        </a:p>
      </dgm:t>
    </dgm:pt>
    <dgm:pt modelId="{D614A4B7-4802-412A-B550-4EE38FDBB4CE}" type="sibTrans" cxnId="{D4C3D184-3657-4426-A0FB-87BC2783A97C}">
      <dgm:prSet/>
      <dgm:spPr/>
      <dgm:t>
        <a:bodyPr/>
        <a:lstStyle/>
        <a:p>
          <a:endParaRPr lang="en-US"/>
        </a:p>
      </dgm:t>
    </dgm:pt>
    <dgm:pt modelId="{C93E7B66-F7B3-458C-B300-0417E7411521}">
      <dgm:prSet custT="1"/>
      <dgm:spPr/>
      <dgm:t>
        <a:bodyPr/>
        <a:lstStyle/>
        <a:p>
          <a:r>
            <a:rPr lang="en-US" sz="1600" dirty="0"/>
            <a:t>Anticipated &amp; Unanticipated regulation changes</a:t>
          </a:r>
        </a:p>
      </dgm:t>
    </dgm:pt>
    <dgm:pt modelId="{8A2EF085-F218-4382-9F83-2E2CB9FCC24A}" type="parTrans" cxnId="{78A664F0-542D-45D1-AF24-4364AF3F26C1}">
      <dgm:prSet/>
      <dgm:spPr/>
      <dgm:t>
        <a:bodyPr/>
        <a:lstStyle/>
        <a:p>
          <a:endParaRPr lang="en-US"/>
        </a:p>
      </dgm:t>
    </dgm:pt>
    <dgm:pt modelId="{0FF78A6E-CC25-4A29-9609-EDE148D4D73B}" type="sibTrans" cxnId="{78A664F0-542D-45D1-AF24-4364AF3F26C1}">
      <dgm:prSet/>
      <dgm:spPr/>
      <dgm:t>
        <a:bodyPr/>
        <a:lstStyle/>
        <a:p>
          <a:endParaRPr lang="en-US"/>
        </a:p>
      </dgm:t>
    </dgm:pt>
    <dgm:pt modelId="{94A34C94-A543-47EC-A61F-FAD61AB3E9DE}">
      <dgm:prSet custT="1"/>
      <dgm:spPr/>
      <dgm:t>
        <a:bodyPr/>
        <a:lstStyle/>
        <a:p>
          <a:r>
            <a:rPr lang="en-US" sz="1600"/>
            <a:t>Growth potential</a:t>
          </a:r>
        </a:p>
      </dgm:t>
    </dgm:pt>
    <dgm:pt modelId="{9914234F-A37A-410B-BF1B-5AD6CF0AFB5A}" type="parTrans" cxnId="{2030F487-0B5E-49E9-87DD-6D4151B7ECAD}">
      <dgm:prSet/>
      <dgm:spPr/>
      <dgm:t>
        <a:bodyPr/>
        <a:lstStyle/>
        <a:p>
          <a:endParaRPr lang="en-US"/>
        </a:p>
      </dgm:t>
    </dgm:pt>
    <dgm:pt modelId="{67B5447F-D0E6-4021-9463-24D312A6842C}" type="sibTrans" cxnId="{2030F487-0B5E-49E9-87DD-6D4151B7ECAD}">
      <dgm:prSet/>
      <dgm:spPr/>
      <dgm:t>
        <a:bodyPr/>
        <a:lstStyle/>
        <a:p>
          <a:endParaRPr lang="en-US"/>
        </a:p>
      </dgm:t>
    </dgm:pt>
    <dgm:pt modelId="{DB37B080-6E60-4F80-A7F9-BE4ABD0A65A6}">
      <dgm:prSet custT="1"/>
      <dgm:spPr/>
      <dgm:t>
        <a:bodyPr/>
        <a:lstStyle/>
        <a:p>
          <a:r>
            <a:rPr lang="en-US" sz="1600"/>
            <a:t>Property and physical plant issues</a:t>
          </a:r>
        </a:p>
      </dgm:t>
    </dgm:pt>
    <dgm:pt modelId="{4FD9F610-7649-4DB8-9544-C4129E329C05}" type="parTrans" cxnId="{8B261478-D942-4D3F-A0C6-8D192DFCCEDF}">
      <dgm:prSet/>
      <dgm:spPr/>
      <dgm:t>
        <a:bodyPr/>
        <a:lstStyle/>
        <a:p>
          <a:endParaRPr lang="en-US"/>
        </a:p>
      </dgm:t>
    </dgm:pt>
    <dgm:pt modelId="{EA80F197-8971-4E27-9DE0-F07E9AE0BE48}" type="sibTrans" cxnId="{8B261478-D942-4D3F-A0C6-8D192DFCCEDF}">
      <dgm:prSet/>
      <dgm:spPr/>
      <dgm:t>
        <a:bodyPr/>
        <a:lstStyle/>
        <a:p>
          <a:endParaRPr lang="en-US"/>
        </a:p>
      </dgm:t>
    </dgm:pt>
    <dgm:pt modelId="{BC56B05A-6678-4DA6-8DC6-FB3BD3F98C23}">
      <dgm:prSet custT="1"/>
      <dgm:spPr/>
      <dgm:t>
        <a:bodyPr/>
        <a:lstStyle/>
        <a:p>
          <a:r>
            <a:rPr lang="en-US" sz="1600"/>
            <a:t>Governance</a:t>
          </a:r>
        </a:p>
      </dgm:t>
    </dgm:pt>
    <dgm:pt modelId="{A29EDCE2-C12B-4FC5-A4E5-7EDE80CB2747}" type="parTrans" cxnId="{87A9AA41-5FC7-49F3-BADC-1BC2D8B3176F}">
      <dgm:prSet/>
      <dgm:spPr/>
      <dgm:t>
        <a:bodyPr/>
        <a:lstStyle/>
        <a:p>
          <a:endParaRPr lang="en-US"/>
        </a:p>
      </dgm:t>
    </dgm:pt>
    <dgm:pt modelId="{14EDBF59-6C2B-4DB5-8356-A8AD7413461E}" type="sibTrans" cxnId="{87A9AA41-5FC7-49F3-BADC-1BC2D8B3176F}">
      <dgm:prSet/>
      <dgm:spPr/>
      <dgm:t>
        <a:bodyPr/>
        <a:lstStyle/>
        <a:p>
          <a:endParaRPr lang="en-US"/>
        </a:p>
      </dgm:t>
    </dgm:pt>
    <dgm:pt modelId="{01A6BD00-BBAF-412F-91AA-412B593C2B9D}">
      <dgm:prSet custT="1"/>
      <dgm:spPr/>
      <dgm:t>
        <a:bodyPr/>
        <a:lstStyle/>
        <a:p>
          <a:r>
            <a:rPr lang="en-US" sz="1600"/>
            <a:t>IT Infrastructure</a:t>
          </a:r>
        </a:p>
      </dgm:t>
    </dgm:pt>
    <dgm:pt modelId="{FA7CFFB8-6AB9-4161-A4AA-D44F5C25797F}" type="parTrans" cxnId="{15340D3A-EE3D-460F-B21F-548CD6E6700C}">
      <dgm:prSet/>
      <dgm:spPr/>
      <dgm:t>
        <a:bodyPr/>
        <a:lstStyle/>
        <a:p>
          <a:endParaRPr lang="en-US"/>
        </a:p>
      </dgm:t>
    </dgm:pt>
    <dgm:pt modelId="{F73057E2-AB5B-45E0-B2B2-FF68091B2BA4}" type="sibTrans" cxnId="{15340D3A-EE3D-460F-B21F-548CD6E6700C}">
      <dgm:prSet/>
      <dgm:spPr/>
      <dgm:t>
        <a:bodyPr/>
        <a:lstStyle/>
        <a:p>
          <a:endParaRPr lang="en-US"/>
        </a:p>
      </dgm:t>
    </dgm:pt>
    <dgm:pt modelId="{FAD9CAD5-7535-44DC-A350-F31C2573757E}">
      <dgm:prSet custT="1"/>
      <dgm:spPr/>
      <dgm:t>
        <a:bodyPr/>
        <a:lstStyle/>
        <a:p>
          <a:r>
            <a:rPr lang="en-US" sz="1600"/>
            <a:t>Fundraising/Foundation Support</a:t>
          </a:r>
        </a:p>
      </dgm:t>
    </dgm:pt>
    <dgm:pt modelId="{4632F340-2C69-4C9C-8733-6EF33ACAF4E1}" type="parTrans" cxnId="{F8A3676E-9BC7-4740-BE22-57A4744C1EA5}">
      <dgm:prSet/>
      <dgm:spPr/>
      <dgm:t>
        <a:bodyPr/>
        <a:lstStyle/>
        <a:p>
          <a:endParaRPr lang="en-US"/>
        </a:p>
      </dgm:t>
    </dgm:pt>
    <dgm:pt modelId="{AEA6EA94-87D5-4DF1-B718-C9976354786A}" type="sibTrans" cxnId="{F8A3676E-9BC7-4740-BE22-57A4744C1EA5}">
      <dgm:prSet/>
      <dgm:spPr/>
      <dgm:t>
        <a:bodyPr/>
        <a:lstStyle/>
        <a:p>
          <a:endParaRPr lang="en-US"/>
        </a:p>
      </dgm:t>
    </dgm:pt>
    <dgm:pt modelId="{5E1C52F4-2577-40E9-8917-BA48A7ED729D}">
      <dgm:prSet custT="1"/>
      <dgm:spPr/>
      <dgm:t>
        <a:bodyPr/>
        <a:lstStyle/>
        <a:p>
          <a:r>
            <a:rPr lang="en-US" sz="1600"/>
            <a:t>Programmatic</a:t>
          </a:r>
        </a:p>
      </dgm:t>
    </dgm:pt>
    <dgm:pt modelId="{4633F867-CACB-4E4F-9D59-E6614E052069}" type="parTrans" cxnId="{07F1F889-8C06-4351-8F9C-1A82F9248942}">
      <dgm:prSet/>
      <dgm:spPr/>
      <dgm:t>
        <a:bodyPr/>
        <a:lstStyle/>
        <a:p>
          <a:endParaRPr lang="en-US"/>
        </a:p>
      </dgm:t>
    </dgm:pt>
    <dgm:pt modelId="{AEC9C919-3FE5-402D-95FA-B2AA6589FD73}" type="sibTrans" cxnId="{07F1F889-8C06-4351-8F9C-1A82F9248942}">
      <dgm:prSet/>
      <dgm:spPr/>
      <dgm:t>
        <a:bodyPr/>
        <a:lstStyle/>
        <a:p>
          <a:endParaRPr lang="en-US"/>
        </a:p>
      </dgm:t>
    </dgm:pt>
    <dgm:pt modelId="{12463340-8EAA-4DA0-8ACA-41661689A5C4}">
      <dgm:prSet custT="1"/>
      <dgm:spPr/>
      <dgm:t>
        <a:bodyPr/>
        <a:lstStyle/>
        <a:p>
          <a:r>
            <a:rPr lang="en-US" sz="1600"/>
            <a:t>Staffing</a:t>
          </a:r>
        </a:p>
      </dgm:t>
    </dgm:pt>
    <dgm:pt modelId="{F37FDC16-C3BD-4FF0-B412-FE484A0F55EB}" type="parTrans" cxnId="{83C5601A-4CAA-4A17-B802-A12E80EFD7C9}">
      <dgm:prSet/>
      <dgm:spPr/>
      <dgm:t>
        <a:bodyPr/>
        <a:lstStyle/>
        <a:p>
          <a:endParaRPr lang="en-US"/>
        </a:p>
      </dgm:t>
    </dgm:pt>
    <dgm:pt modelId="{09D896CE-C093-4F70-8120-BCF1CF7BD243}" type="sibTrans" cxnId="{83C5601A-4CAA-4A17-B802-A12E80EFD7C9}">
      <dgm:prSet/>
      <dgm:spPr/>
      <dgm:t>
        <a:bodyPr/>
        <a:lstStyle/>
        <a:p>
          <a:endParaRPr lang="en-US"/>
        </a:p>
      </dgm:t>
    </dgm:pt>
    <dgm:pt modelId="{9A4B9ACF-D7D2-4DD5-AF8F-162E697F75E3}">
      <dgm:prSet custT="1"/>
      <dgm:spPr/>
      <dgm:t>
        <a:bodyPr/>
        <a:lstStyle/>
        <a:p>
          <a:r>
            <a:rPr lang="en-US" sz="1600"/>
            <a:t>Liability</a:t>
          </a:r>
        </a:p>
      </dgm:t>
    </dgm:pt>
    <dgm:pt modelId="{7F54D7FF-BDD7-4EF2-A25F-F1436875E775}" type="parTrans" cxnId="{9F4D7372-F2DD-487F-B0B0-EE67D97928EF}">
      <dgm:prSet/>
      <dgm:spPr/>
      <dgm:t>
        <a:bodyPr/>
        <a:lstStyle/>
        <a:p>
          <a:endParaRPr lang="en-US"/>
        </a:p>
      </dgm:t>
    </dgm:pt>
    <dgm:pt modelId="{05478F1E-6714-4314-AE66-90EF2D3E73B8}" type="sibTrans" cxnId="{9F4D7372-F2DD-487F-B0B0-EE67D97928EF}">
      <dgm:prSet/>
      <dgm:spPr/>
      <dgm:t>
        <a:bodyPr/>
        <a:lstStyle/>
        <a:p>
          <a:endParaRPr lang="en-US"/>
        </a:p>
      </dgm:t>
    </dgm:pt>
    <dgm:pt modelId="{6C704842-8E2D-49BA-86F1-83109545754B}">
      <dgm:prSet custT="1"/>
      <dgm:spPr/>
      <dgm:t>
        <a:bodyPr/>
        <a:lstStyle/>
        <a:p>
          <a:r>
            <a:rPr lang="en-US" sz="1600"/>
            <a:t>Vision</a:t>
          </a:r>
        </a:p>
      </dgm:t>
    </dgm:pt>
    <dgm:pt modelId="{4668F4C9-C145-4771-A196-293ABF0E0848}" type="parTrans" cxnId="{9980DE9E-B0ED-48E6-AA09-039996E5D47C}">
      <dgm:prSet/>
      <dgm:spPr/>
      <dgm:t>
        <a:bodyPr/>
        <a:lstStyle/>
        <a:p>
          <a:endParaRPr lang="en-US"/>
        </a:p>
      </dgm:t>
    </dgm:pt>
    <dgm:pt modelId="{3884689E-8DAB-406D-8C1D-326542654509}" type="sibTrans" cxnId="{9980DE9E-B0ED-48E6-AA09-039996E5D47C}">
      <dgm:prSet/>
      <dgm:spPr/>
      <dgm:t>
        <a:bodyPr/>
        <a:lstStyle/>
        <a:p>
          <a:endParaRPr lang="en-US"/>
        </a:p>
      </dgm:t>
    </dgm:pt>
    <dgm:pt modelId="{537C485E-F82E-488F-962E-17C554F382B7}">
      <dgm:prSet custT="1"/>
      <dgm:spPr/>
      <dgm:t>
        <a:bodyPr/>
        <a:lstStyle/>
        <a:p>
          <a:r>
            <a:rPr lang="en-US" sz="1600"/>
            <a:t>Communications</a:t>
          </a:r>
        </a:p>
      </dgm:t>
    </dgm:pt>
    <dgm:pt modelId="{7A4C061B-3C1A-45BD-A1EA-12B3E8D3AF83}" type="parTrans" cxnId="{B9F29499-DDD1-4E92-B4B2-42B3F5270E66}">
      <dgm:prSet/>
      <dgm:spPr/>
      <dgm:t>
        <a:bodyPr/>
        <a:lstStyle/>
        <a:p>
          <a:endParaRPr lang="en-US"/>
        </a:p>
      </dgm:t>
    </dgm:pt>
    <dgm:pt modelId="{E9076D76-D3CB-456F-9998-EAD78D08076C}" type="sibTrans" cxnId="{B9F29499-DDD1-4E92-B4B2-42B3F5270E66}">
      <dgm:prSet/>
      <dgm:spPr/>
      <dgm:t>
        <a:bodyPr/>
        <a:lstStyle/>
        <a:p>
          <a:endParaRPr lang="en-US"/>
        </a:p>
      </dgm:t>
    </dgm:pt>
    <dgm:pt modelId="{5731616D-CAD8-45B9-A551-DE859C674AFC}">
      <dgm:prSet custT="1"/>
      <dgm:spPr/>
      <dgm:t>
        <a:bodyPr/>
        <a:lstStyle/>
        <a:p>
          <a:r>
            <a:rPr lang="en-US" sz="1600"/>
            <a:t>Organizational Culture</a:t>
          </a:r>
        </a:p>
      </dgm:t>
    </dgm:pt>
    <dgm:pt modelId="{9451CFCA-FB49-4C33-B147-2A655477BE26}" type="parTrans" cxnId="{085A2F2E-8B46-45CF-A78F-0E1DD92B9C95}">
      <dgm:prSet/>
      <dgm:spPr/>
      <dgm:t>
        <a:bodyPr/>
        <a:lstStyle/>
        <a:p>
          <a:endParaRPr lang="en-US"/>
        </a:p>
      </dgm:t>
    </dgm:pt>
    <dgm:pt modelId="{54F6AF20-4296-4495-8709-150248FE323D}" type="sibTrans" cxnId="{085A2F2E-8B46-45CF-A78F-0E1DD92B9C95}">
      <dgm:prSet/>
      <dgm:spPr/>
      <dgm:t>
        <a:bodyPr/>
        <a:lstStyle/>
        <a:p>
          <a:endParaRPr lang="en-US"/>
        </a:p>
      </dgm:t>
    </dgm:pt>
    <dgm:pt modelId="{B9319143-C2B4-416A-AD21-0E778A7D7AEA}" type="pres">
      <dgm:prSet presAssocID="{38B00C27-4C2C-4BC3-9D1C-FE476D5ABEA8}" presName="diagram" presStyleCnt="0">
        <dgm:presLayoutVars>
          <dgm:dir/>
          <dgm:resizeHandles val="exact"/>
        </dgm:presLayoutVars>
      </dgm:prSet>
      <dgm:spPr/>
    </dgm:pt>
    <dgm:pt modelId="{6E73E50A-2864-48CD-B825-88AA4F0053DB}" type="pres">
      <dgm:prSet presAssocID="{5520C562-54CB-41CD-9A9C-1FDFBEB3F001}" presName="node" presStyleLbl="node1" presStyleIdx="0" presStyleCnt="14">
        <dgm:presLayoutVars>
          <dgm:bulletEnabled val="1"/>
        </dgm:presLayoutVars>
      </dgm:prSet>
      <dgm:spPr/>
    </dgm:pt>
    <dgm:pt modelId="{059DAF61-C53F-437B-9370-181B358B8999}" type="pres">
      <dgm:prSet presAssocID="{ABFCC928-A4ED-4B3A-BEAC-ED216AF5AFF7}" presName="sibTrans" presStyleCnt="0"/>
      <dgm:spPr/>
    </dgm:pt>
    <dgm:pt modelId="{F8C1EBB8-152D-42F8-A7D2-C8F11C4FAC24}" type="pres">
      <dgm:prSet presAssocID="{031DA6D7-BC99-48CC-BBD1-ADD52F2CF1B9}" presName="node" presStyleLbl="node1" presStyleIdx="1" presStyleCnt="14">
        <dgm:presLayoutVars>
          <dgm:bulletEnabled val="1"/>
        </dgm:presLayoutVars>
      </dgm:prSet>
      <dgm:spPr/>
    </dgm:pt>
    <dgm:pt modelId="{6934AC20-C8C1-4789-9ED4-7DDE29676B18}" type="pres">
      <dgm:prSet presAssocID="{D614A4B7-4802-412A-B550-4EE38FDBB4CE}" presName="sibTrans" presStyleCnt="0"/>
      <dgm:spPr/>
    </dgm:pt>
    <dgm:pt modelId="{54B9E5F5-8615-45E1-883D-71D6E87A7024}" type="pres">
      <dgm:prSet presAssocID="{C93E7B66-F7B3-458C-B300-0417E7411521}" presName="node" presStyleLbl="node1" presStyleIdx="2" presStyleCnt="14">
        <dgm:presLayoutVars>
          <dgm:bulletEnabled val="1"/>
        </dgm:presLayoutVars>
      </dgm:prSet>
      <dgm:spPr/>
    </dgm:pt>
    <dgm:pt modelId="{E85121AB-D709-4C9F-9786-748899937821}" type="pres">
      <dgm:prSet presAssocID="{0FF78A6E-CC25-4A29-9609-EDE148D4D73B}" presName="sibTrans" presStyleCnt="0"/>
      <dgm:spPr/>
    </dgm:pt>
    <dgm:pt modelId="{2DD80721-1B98-4B79-91AB-E3DD04766B09}" type="pres">
      <dgm:prSet presAssocID="{94A34C94-A543-47EC-A61F-FAD61AB3E9DE}" presName="node" presStyleLbl="node1" presStyleIdx="3" presStyleCnt="14">
        <dgm:presLayoutVars>
          <dgm:bulletEnabled val="1"/>
        </dgm:presLayoutVars>
      </dgm:prSet>
      <dgm:spPr/>
    </dgm:pt>
    <dgm:pt modelId="{7F9DF884-49B5-4398-B858-CDEF4345A23B}" type="pres">
      <dgm:prSet presAssocID="{67B5447F-D0E6-4021-9463-24D312A6842C}" presName="sibTrans" presStyleCnt="0"/>
      <dgm:spPr/>
    </dgm:pt>
    <dgm:pt modelId="{E6F6232C-F134-4F34-A88A-EFFCA74DAD4C}" type="pres">
      <dgm:prSet presAssocID="{DB37B080-6E60-4F80-A7F9-BE4ABD0A65A6}" presName="node" presStyleLbl="node1" presStyleIdx="4" presStyleCnt="14">
        <dgm:presLayoutVars>
          <dgm:bulletEnabled val="1"/>
        </dgm:presLayoutVars>
      </dgm:prSet>
      <dgm:spPr/>
    </dgm:pt>
    <dgm:pt modelId="{AC9CD08F-525C-4F74-9267-1FDEA949F99B}" type="pres">
      <dgm:prSet presAssocID="{EA80F197-8971-4E27-9DE0-F07E9AE0BE48}" presName="sibTrans" presStyleCnt="0"/>
      <dgm:spPr/>
    </dgm:pt>
    <dgm:pt modelId="{17ACB0FD-6745-460F-AF0E-7C1783EE03A6}" type="pres">
      <dgm:prSet presAssocID="{BC56B05A-6678-4DA6-8DC6-FB3BD3F98C23}" presName="node" presStyleLbl="node1" presStyleIdx="5" presStyleCnt="14">
        <dgm:presLayoutVars>
          <dgm:bulletEnabled val="1"/>
        </dgm:presLayoutVars>
      </dgm:prSet>
      <dgm:spPr/>
    </dgm:pt>
    <dgm:pt modelId="{421A523D-FD85-4923-9753-D81530374E3F}" type="pres">
      <dgm:prSet presAssocID="{14EDBF59-6C2B-4DB5-8356-A8AD7413461E}" presName="sibTrans" presStyleCnt="0"/>
      <dgm:spPr/>
    </dgm:pt>
    <dgm:pt modelId="{DA03E61B-2A89-4CC2-984D-89ACE12181E3}" type="pres">
      <dgm:prSet presAssocID="{01A6BD00-BBAF-412F-91AA-412B593C2B9D}" presName="node" presStyleLbl="node1" presStyleIdx="6" presStyleCnt="14">
        <dgm:presLayoutVars>
          <dgm:bulletEnabled val="1"/>
        </dgm:presLayoutVars>
      </dgm:prSet>
      <dgm:spPr/>
    </dgm:pt>
    <dgm:pt modelId="{BE87ECD2-353B-471F-894A-D8195F49F0BD}" type="pres">
      <dgm:prSet presAssocID="{F73057E2-AB5B-45E0-B2B2-FF68091B2BA4}" presName="sibTrans" presStyleCnt="0"/>
      <dgm:spPr/>
    </dgm:pt>
    <dgm:pt modelId="{14AE4EF1-8F92-4421-A5F0-37BD5A035FB0}" type="pres">
      <dgm:prSet presAssocID="{FAD9CAD5-7535-44DC-A350-F31C2573757E}" presName="node" presStyleLbl="node1" presStyleIdx="7" presStyleCnt="14">
        <dgm:presLayoutVars>
          <dgm:bulletEnabled val="1"/>
        </dgm:presLayoutVars>
      </dgm:prSet>
      <dgm:spPr/>
    </dgm:pt>
    <dgm:pt modelId="{1B899BD6-94AE-4777-A213-6D90F594CD2A}" type="pres">
      <dgm:prSet presAssocID="{AEA6EA94-87D5-4DF1-B718-C9976354786A}" presName="sibTrans" presStyleCnt="0"/>
      <dgm:spPr/>
    </dgm:pt>
    <dgm:pt modelId="{FD8F7AE3-D5FD-4A2A-AF06-11F6B00E708A}" type="pres">
      <dgm:prSet presAssocID="{5E1C52F4-2577-40E9-8917-BA48A7ED729D}" presName="node" presStyleLbl="node1" presStyleIdx="8" presStyleCnt="14">
        <dgm:presLayoutVars>
          <dgm:bulletEnabled val="1"/>
        </dgm:presLayoutVars>
      </dgm:prSet>
      <dgm:spPr/>
    </dgm:pt>
    <dgm:pt modelId="{7BC4D9EA-CCB1-4ACC-8515-F46E12DDC9FB}" type="pres">
      <dgm:prSet presAssocID="{AEC9C919-3FE5-402D-95FA-B2AA6589FD73}" presName="sibTrans" presStyleCnt="0"/>
      <dgm:spPr/>
    </dgm:pt>
    <dgm:pt modelId="{2C24E100-9B8B-4847-BAD8-FB20EFFF375F}" type="pres">
      <dgm:prSet presAssocID="{12463340-8EAA-4DA0-8ACA-41661689A5C4}" presName="node" presStyleLbl="node1" presStyleIdx="9" presStyleCnt="14">
        <dgm:presLayoutVars>
          <dgm:bulletEnabled val="1"/>
        </dgm:presLayoutVars>
      </dgm:prSet>
      <dgm:spPr/>
    </dgm:pt>
    <dgm:pt modelId="{58995A8D-B35C-4CF9-8937-FD1208A83421}" type="pres">
      <dgm:prSet presAssocID="{09D896CE-C093-4F70-8120-BCF1CF7BD243}" presName="sibTrans" presStyleCnt="0"/>
      <dgm:spPr/>
    </dgm:pt>
    <dgm:pt modelId="{16BA249B-CFBC-46D5-9A81-01E57A653B21}" type="pres">
      <dgm:prSet presAssocID="{9A4B9ACF-D7D2-4DD5-AF8F-162E697F75E3}" presName="node" presStyleLbl="node1" presStyleIdx="10" presStyleCnt="14">
        <dgm:presLayoutVars>
          <dgm:bulletEnabled val="1"/>
        </dgm:presLayoutVars>
      </dgm:prSet>
      <dgm:spPr/>
    </dgm:pt>
    <dgm:pt modelId="{C33781B1-B806-41F6-A4B8-E77E07B17028}" type="pres">
      <dgm:prSet presAssocID="{05478F1E-6714-4314-AE66-90EF2D3E73B8}" presName="sibTrans" presStyleCnt="0"/>
      <dgm:spPr/>
    </dgm:pt>
    <dgm:pt modelId="{788A00BC-65F6-439D-959C-781A2116A8BC}" type="pres">
      <dgm:prSet presAssocID="{6C704842-8E2D-49BA-86F1-83109545754B}" presName="node" presStyleLbl="node1" presStyleIdx="11" presStyleCnt="14">
        <dgm:presLayoutVars>
          <dgm:bulletEnabled val="1"/>
        </dgm:presLayoutVars>
      </dgm:prSet>
      <dgm:spPr/>
    </dgm:pt>
    <dgm:pt modelId="{B2022FD0-4669-49F3-B903-D2F59CF60FEE}" type="pres">
      <dgm:prSet presAssocID="{3884689E-8DAB-406D-8C1D-326542654509}" presName="sibTrans" presStyleCnt="0"/>
      <dgm:spPr/>
    </dgm:pt>
    <dgm:pt modelId="{35548A1B-F8A0-471E-8D94-970324594DF9}" type="pres">
      <dgm:prSet presAssocID="{537C485E-F82E-488F-962E-17C554F382B7}" presName="node" presStyleLbl="node1" presStyleIdx="12" presStyleCnt="14">
        <dgm:presLayoutVars>
          <dgm:bulletEnabled val="1"/>
        </dgm:presLayoutVars>
      </dgm:prSet>
      <dgm:spPr/>
    </dgm:pt>
    <dgm:pt modelId="{798CCB82-99BD-4C00-A4CB-01836BEC67BC}" type="pres">
      <dgm:prSet presAssocID="{E9076D76-D3CB-456F-9998-EAD78D08076C}" presName="sibTrans" presStyleCnt="0"/>
      <dgm:spPr/>
    </dgm:pt>
    <dgm:pt modelId="{2957A803-9205-4877-A9D1-2031A6B60310}" type="pres">
      <dgm:prSet presAssocID="{5731616D-CAD8-45B9-A551-DE859C674AFC}" presName="node" presStyleLbl="node1" presStyleIdx="13" presStyleCnt="14">
        <dgm:presLayoutVars>
          <dgm:bulletEnabled val="1"/>
        </dgm:presLayoutVars>
      </dgm:prSet>
      <dgm:spPr/>
    </dgm:pt>
  </dgm:ptLst>
  <dgm:cxnLst>
    <dgm:cxn modelId="{83C5601A-4CAA-4A17-B802-A12E80EFD7C9}" srcId="{38B00C27-4C2C-4BC3-9D1C-FE476D5ABEA8}" destId="{12463340-8EAA-4DA0-8ACA-41661689A5C4}" srcOrd="9" destOrd="0" parTransId="{F37FDC16-C3BD-4FF0-B412-FE484A0F55EB}" sibTransId="{09D896CE-C093-4F70-8120-BCF1CF7BD243}"/>
    <dgm:cxn modelId="{085A2F2E-8B46-45CF-A78F-0E1DD92B9C95}" srcId="{38B00C27-4C2C-4BC3-9D1C-FE476D5ABEA8}" destId="{5731616D-CAD8-45B9-A551-DE859C674AFC}" srcOrd="13" destOrd="0" parTransId="{9451CFCA-FB49-4C33-B147-2A655477BE26}" sibTransId="{54F6AF20-4296-4495-8709-150248FE323D}"/>
    <dgm:cxn modelId="{9B76CB32-5CE8-4496-9B2D-C32907A2E4E3}" srcId="{38B00C27-4C2C-4BC3-9D1C-FE476D5ABEA8}" destId="{5520C562-54CB-41CD-9A9C-1FDFBEB3F001}" srcOrd="0" destOrd="0" parTransId="{861874A8-69FD-4243-BFEF-0F618339EE37}" sibTransId="{ABFCC928-A4ED-4B3A-BEAC-ED216AF5AFF7}"/>
    <dgm:cxn modelId="{15340D3A-EE3D-460F-B21F-548CD6E6700C}" srcId="{38B00C27-4C2C-4BC3-9D1C-FE476D5ABEA8}" destId="{01A6BD00-BBAF-412F-91AA-412B593C2B9D}" srcOrd="6" destOrd="0" parTransId="{FA7CFFB8-6AB9-4161-A4AA-D44F5C25797F}" sibTransId="{F73057E2-AB5B-45E0-B2B2-FF68091B2BA4}"/>
    <dgm:cxn modelId="{88F8D95E-5722-498F-9EA5-4A3512B33AB9}" type="presOf" srcId="{DB37B080-6E60-4F80-A7F9-BE4ABD0A65A6}" destId="{E6F6232C-F134-4F34-A88A-EFFCA74DAD4C}" srcOrd="0" destOrd="0" presId="urn:microsoft.com/office/officeart/2005/8/layout/default"/>
    <dgm:cxn modelId="{87A9AA41-5FC7-49F3-BADC-1BC2D8B3176F}" srcId="{38B00C27-4C2C-4BC3-9D1C-FE476D5ABEA8}" destId="{BC56B05A-6678-4DA6-8DC6-FB3BD3F98C23}" srcOrd="5" destOrd="0" parTransId="{A29EDCE2-C12B-4FC5-A4E5-7EDE80CB2747}" sibTransId="{14EDBF59-6C2B-4DB5-8356-A8AD7413461E}"/>
    <dgm:cxn modelId="{4C616F65-E2B0-4FC7-A361-7DAE8F23CE52}" type="presOf" srcId="{031DA6D7-BC99-48CC-BBD1-ADD52F2CF1B9}" destId="{F8C1EBB8-152D-42F8-A7D2-C8F11C4FAC24}" srcOrd="0" destOrd="0" presId="urn:microsoft.com/office/officeart/2005/8/layout/default"/>
    <dgm:cxn modelId="{75F44369-419B-4A9F-BCC9-A8A5ABC48DB7}" type="presOf" srcId="{5E1C52F4-2577-40E9-8917-BA48A7ED729D}" destId="{FD8F7AE3-D5FD-4A2A-AF06-11F6B00E708A}" srcOrd="0" destOrd="0" presId="urn:microsoft.com/office/officeart/2005/8/layout/default"/>
    <dgm:cxn modelId="{8E405969-8AE1-4D0B-A45C-7B84704CF00F}" type="presOf" srcId="{FAD9CAD5-7535-44DC-A350-F31C2573757E}" destId="{14AE4EF1-8F92-4421-A5F0-37BD5A035FB0}" srcOrd="0" destOrd="0" presId="urn:microsoft.com/office/officeart/2005/8/layout/default"/>
    <dgm:cxn modelId="{F8A3676E-9BC7-4740-BE22-57A4744C1EA5}" srcId="{38B00C27-4C2C-4BC3-9D1C-FE476D5ABEA8}" destId="{FAD9CAD5-7535-44DC-A350-F31C2573757E}" srcOrd="7" destOrd="0" parTransId="{4632F340-2C69-4C9C-8733-6EF33ACAF4E1}" sibTransId="{AEA6EA94-87D5-4DF1-B718-C9976354786A}"/>
    <dgm:cxn modelId="{9F4D7372-F2DD-487F-B0B0-EE67D97928EF}" srcId="{38B00C27-4C2C-4BC3-9D1C-FE476D5ABEA8}" destId="{9A4B9ACF-D7D2-4DD5-AF8F-162E697F75E3}" srcOrd="10" destOrd="0" parTransId="{7F54D7FF-BDD7-4EF2-A25F-F1436875E775}" sibTransId="{05478F1E-6714-4314-AE66-90EF2D3E73B8}"/>
    <dgm:cxn modelId="{8B261478-D942-4D3F-A0C6-8D192DFCCEDF}" srcId="{38B00C27-4C2C-4BC3-9D1C-FE476D5ABEA8}" destId="{DB37B080-6E60-4F80-A7F9-BE4ABD0A65A6}" srcOrd="4" destOrd="0" parTransId="{4FD9F610-7649-4DB8-9544-C4129E329C05}" sibTransId="{EA80F197-8971-4E27-9DE0-F07E9AE0BE48}"/>
    <dgm:cxn modelId="{8713AC79-327E-4128-80FD-53BD2285C156}" type="presOf" srcId="{94A34C94-A543-47EC-A61F-FAD61AB3E9DE}" destId="{2DD80721-1B98-4B79-91AB-E3DD04766B09}" srcOrd="0" destOrd="0" presId="urn:microsoft.com/office/officeart/2005/8/layout/default"/>
    <dgm:cxn modelId="{B41C267F-E03A-412E-8C58-733DB8874BEB}" type="presOf" srcId="{9A4B9ACF-D7D2-4DD5-AF8F-162E697F75E3}" destId="{16BA249B-CFBC-46D5-9A81-01E57A653B21}" srcOrd="0" destOrd="0" presId="urn:microsoft.com/office/officeart/2005/8/layout/default"/>
    <dgm:cxn modelId="{D4C3D184-3657-4426-A0FB-87BC2783A97C}" srcId="{38B00C27-4C2C-4BC3-9D1C-FE476D5ABEA8}" destId="{031DA6D7-BC99-48CC-BBD1-ADD52F2CF1B9}" srcOrd="1" destOrd="0" parTransId="{1B9E4110-BACF-468A-8D83-144D0F4E71C0}" sibTransId="{D614A4B7-4802-412A-B550-4EE38FDBB4CE}"/>
    <dgm:cxn modelId="{7C2BE785-7F8D-460A-8641-9736BBD4CCBE}" type="presOf" srcId="{C93E7B66-F7B3-458C-B300-0417E7411521}" destId="{54B9E5F5-8615-45E1-883D-71D6E87A7024}" srcOrd="0" destOrd="0" presId="urn:microsoft.com/office/officeart/2005/8/layout/default"/>
    <dgm:cxn modelId="{2030F487-0B5E-49E9-87DD-6D4151B7ECAD}" srcId="{38B00C27-4C2C-4BC3-9D1C-FE476D5ABEA8}" destId="{94A34C94-A543-47EC-A61F-FAD61AB3E9DE}" srcOrd="3" destOrd="0" parTransId="{9914234F-A37A-410B-BF1B-5AD6CF0AFB5A}" sibTransId="{67B5447F-D0E6-4021-9463-24D312A6842C}"/>
    <dgm:cxn modelId="{07F1F889-8C06-4351-8F9C-1A82F9248942}" srcId="{38B00C27-4C2C-4BC3-9D1C-FE476D5ABEA8}" destId="{5E1C52F4-2577-40E9-8917-BA48A7ED729D}" srcOrd="8" destOrd="0" parTransId="{4633F867-CACB-4E4F-9D59-E6614E052069}" sibTransId="{AEC9C919-3FE5-402D-95FA-B2AA6589FD73}"/>
    <dgm:cxn modelId="{B9F29499-DDD1-4E92-B4B2-42B3F5270E66}" srcId="{38B00C27-4C2C-4BC3-9D1C-FE476D5ABEA8}" destId="{537C485E-F82E-488F-962E-17C554F382B7}" srcOrd="12" destOrd="0" parTransId="{7A4C061B-3C1A-45BD-A1EA-12B3E8D3AF83}" sibTransId="{E9076D76-D3CB-456F-9998-EAD78D08076C}"/>
    <dgm:cxn modelId="{9980DE9E-B0ED-48E6-AA09-039996E5D47C}" srcId="{38B00C27-4C2C-4BC3-9D1C-FE476D5ABEA8}" destId="{6C704842-8E2D-49BA-86F1-83109545754B}" srcOrd="11" destOrd="0" parTransId="{4668F4C9-C145-4771-A196-293ABF0E0848}" sibTransId="{3884689E-8DAB-406D-8C1D-326542654509}"/>
    <dgm:cxn modelId="{FEF10FAC-2168-4236-860A-0EF7048B365A}" type="presOf" srcId="{12463340-8EAA-4DA0-8ACA-41661689A5C4}" destId="{2C24E100-9B8B-4847-BAD8-FB20EFFF375F}" srcOrd="0" destOrd="0" presId="urn:microsoft.com/office/officeart/2005/8/layout/default"/>
    <dgm:cxn modelId="{712A06C0-6533-4FCA-B7F4-C053BDADAEE2}" type="presOf" srcId="{5520C562-54CB-41CD-9A9C-1FDFBEB3F001}" destId="{6E73E50A-2864-48CD-B825-88AA4F0053DB}" srcOrd="0" destOrd="0" presId="urn:microsoft.com/office/officeart/2005/8/layout/default"/>
    <dgm:cxn modelId="{F7AE52CC-F093-4E5C-BD90-162BE2AEB984}" type="presOf" srcId="{38B00C27-4C2C-4BC3-9D1C-FE476D5ABEA8}" destId="{B9319143-C2B4-416A-AD21-0E778A7D7AEA}" srcOrd="0" destOrd="0" presId="urn:microsoft.com/office/officeart/2005/8/layout/default"/>
    <dgm:cxn modelId="{186972D0-740F-4C48-B93F-1F752FE2CD9D}" type="presOf" srcId="{6C704842-8E2D-49BA-86F1-83109545754B}" destId="{788A00BC-65F6-439D-959C-781A2116A8BC}" srcOrd="0" destOrd="0" presId="urn:microsoft.com/office/officeart/2005/8/layout/default"/>
    <dgm:cxn modelId="{DDFEF5DD-A59D-461F-A6A3-6CEF0D78D606}" type="presOf" srcId="{5731616D-CAD8-45B9-A551-DE859C674AFC}" destId="{2957A803-9205-4877-A9D1-2031A6B60310}" srcOrd="0" destOrd="0" presId="urn:microsoft.com/office/officeart/2005/8/layout/default"/>
    <dgm:cxn modelId="{B49DEEDE-48E9-4225-B52F-6A71F03149E4}" type="presOf" srcId="{537C485E-F82E-488F-962E-17C554F382B7}" destId="{35548A1B-F8A0-471E-8D94-970324594DF9}" srcOrd="0" destOrd="0" presId="urn:microsoft.com/office/officeart/2005/8/layout/default"/>
    <dgm:cxn modelId="{F31733E7-E79F-48F1-9731-8E68C9DE9B0E}" type="presOf" srcId="{01A6BD00-BBAF-412F-91AA-412B593C2B9D}" destId="{DA03E61B-2A89-4CC2-984D-89ACE12181E3}" srcOrd="0" destOrd="0" presId="urn:microsoft.com/office/officeart/2005/8/layout/default"/>
    <dgm:cxn modelId="{78A664F0-542D-45D1-AF24-4364AF3F26C1}" srcId="{38B00C27-4C2C-4BC3-9D1C-FE476D5ABEA8}" destId="{C93E7B66-F7B3-458C-B300-0417E7411521}" srcOrd="2" destOrd="0" parTransId="{8A2EF085-F218-4382-9F83-2E2CB9FCC24A}" sibTransId="{0FF78A6E-CC25-4A29-9609-EDE148D4D73B}"/>
    <dgm:cxn modelId="{2A4ECAF1-24F7-4339-9B2F-AAFB5459F16C}" type="presOf" srcId="{BC56B05A-6678-4DA6-8DC6-FB3BD3F98C23}" destId="{17ACB0FD-6745-460F-AF0E-7C1783EE03A6}" srcOrd="0" destOrd="0" presId="urn:microsoft.com/office/officeart/2005/8/layout/default"/>
    <dgm:cxn modelId="{EB43A308-4A5A-497A-B9F8-8863AC576964}" type="presParOf" srcId="{B9319143-C2B4-416A-AD21-0E778A7D7AEA}" destId="{6E73E50A-2864-48CD-B825-88AA4F0053DB}" srcOrd="0" destOrd="0" presId="urn:microsoft.com/office/officeart/2005/8/layout/default"/>
    <dgm:cxn modelId="{0626713E-AFA6-49FC-B1FF-C2A485C676EF}" type="presParOf" srcId="{B9319143-C2B4-416A-AD21-0E778A7D7AEA}" destId="{059DAF61-C53F-437B-9370-181B358B8999}" srcOrd="1" destOrd="0" presId="urn:microsoft.com/office/officeart/2005/8/layout/default"/>
    <dgm:cxn modelId="{316A4EDD-DDAF-4CD2-97DF-D81F36F24E71}" type="presParOf" srcId="{B9319143-C2B4-416A-AD21-0E778A7D7AEA}" destId="{F8C1EBB8-152D-42F8-A7D2-C8F11C4FAC24}" srcOrd="2" destOrd="0" presId="urn:microsoft.com/office/officeart/2005/8/layout/default"/>
    <dgm:cxn modelId="{46D5DA7F-F605-4FC4-A4F4-453FC621608D}" type="presParOf" srcId="{B9319143-C2B4-416A-AD21-0E778A7D7AEA}" destId="{6934AC20-C8C1-4789-9ED4-7DDE29676B18}" srcOrd="3" destOrd="0" presId="urn:microsoft.com/office/officeart/2005/8/layout/default"/>
    <dgm:cxn modelId="{92FF44C2-0260-487A-B8AD-3F315FDBB64D}" type="presParOf" srcId="{B9319143-C2B4-416A-AD21-0E778A7D7AEA}" destId="{54B9E5F5-8615-45E1-883D-71D6E87A7024}" srcOrd="4" destOrd="0" presId="urn:microsoft.com/office/officeart/2005/8/layout/default"/>
    <dgm:cxn modelId="{C1544400-BE59-4864-A962-D7C3ACAE7C13}" type="presParOf" srcId="{B9319143-C2B4-416A-AD21-0E778A7D7AEA}" destId="{E85121AB-D709-4C9F-9786-748899937821}" srcOrd="5" destOrd="0" presId="urn:microsoft.com/office/officeart/2005/8/layout/default"/>
    <dgm:cxn modelId="{9AD8C758-9DFD-494A-9E4C-B328BB686C3A}" type="presParOf" srcId="{B9319143-C2B4-416A-AD21-0E778A7D7AEA}" destId="{2DD80721-1B98-4B79-91AB-E3DD04766B09}" srcOrd="6" destOrd="0" presId="urn:microsoft.com/office/officeart/2005/8/layout/default"/>
    <dgm:cxn modelId="{76351308-EA61-4427-B750-74156E81EFC2}" type="presParOf" srcId="{B9319143-C2B4-416A-AD21-0E778A7D7AEA}" destId="{7F9DF884-49B5-4398-B858-CDEF4345A23B}" srcOrd="7" destOrd="0" presId="urn:microsoft.com/office/officeart/2005/8/layout/default"/>
    <dgm:cxn modelId="{2C062A99-C82A-494A-B557-BD5C1948DB78}" type="presParOf" srcId="{B9319143-C2B4-416A-AD21-0E778A7D7AEA}" destId="{E6F6232C-F134-4F34-A88A-EFFCA74DAD4C}" srcOrd="8" destOrd="0" presId="urn:microsoft.com/office/officeart/2005/8/layout/default"/>
    <dgm:cxn modelId="{1B9122FF-D20D-443D-8D66-19F0C375C8E8}" type="presParOf" srcId="{B9319143-C2B4-416A-AD21-0E778A7D7AEA}" destId="{AC9CD08F-525C-4F74-9267-1FDEA949F99B}" srcOrd="9" destOrd="0" presId="urn:microsoft.com/office/officeart/2005/8/layout/default"/>
    <dgm:cxn modelId="{36E27E23-BEE1-476D-95FE-2C50A4B6E02E}" type="presParOf" srcId="{B9319143-C2B4-416A-AD21-0E778A7D7AEA}" destId="{17ACB0FD-6745-460F-AF0E-7C1783EE03A6}" srcOrd="10" destOrd="0" presId="urn:microsoft.com/office/officeart/2005/8/layout/default"/>
    <dgm:cxn modelId="{CA892294-AF76-4715-9811-7B20E66C2D57}" type="presParOf" srcId="{B9319143-C2B4-416A-AD21-0E778A7D7AEA}" destId="{421A523D-FD85-4923-9753-D81530374E3F}" srcOrd="11" destOrd="0" presId="urn:microsoft.com/office/officeart/2005/8/layout/default"/>
    <dgm:cxn modelId="{BE0967F7-716C-4EDC-AF18-4008019362DD}" type="presParOf" srcId="{B9319143-C2B4-416A-AD21-0E778A7D7AEA}" destId="{DA03E61B-2A89-4CC2-984D-89ACE12181E3}" srcOrd="12" destOrd="0" presId="urn:microsoft.com/office/officeart/2005/8/layout/default"/>
    <dgm:cxn modelId="{84BC15FC-2077-4B0A-BED5-3E3FE81F9E88}" type="presParOf" srcId="{B9319143-C2B4-416A-AD21-0E778A7D7AEA}" destId="{BE87ECD2-353B-471F-894A-D8195F49F0BD}" srcOrd="13" destOrd="0" presId="urn:microsoft.com/office/officeart/2005/8/layout/default"/>
    <dgm:cxn modelId="{5F2DA954-4DBE-43AE-B309-81D3416E9AF8}" type="presParOf" srcId="{B9319143-C2B4-416A-AD21-0E778A7D7AEA}" destId="{14AE4EF1-8F92-4421-A5F0-37BD5A035FB0}" srcOrd="14" destOrd="0" presId="urn:microsoft.com/office/officeart/2005/8/layout/default"/>
    <dgm:cxn modelId="{9B6AE236-02EA-44E7-ADE1-530C1F91EE59}" type="presParOf" srcId="{B9319143-C2B4-416A-AD21-0E778A7D7AEA}" destId="{1B899BD6-94AE-4777-A213-6D90F594CD2A}" srcOrd="15" destOrd="0" presId="urn:microsoft.com/office/officeart/2005/8/layout/default"/>
    <dgm:cxn modelId="{1DCE7DCB-7842-49E1-9C56-B3B4F99DE811}" type="presParOf" srcId="{B9319143-C2B4-416A-AD21-0E778A7D7AEA}" destId="{FD8F7AE3-D5FD-4A2A-AF06-11F6B00E708A}" srcOrd="16" destOrd="0" presId="urn:microsoft.com/office/officeart/2005/8/layout/default"/>
    <dgm:cxn modelId="{F3E52F1D-222D-4BDF-B28C-E8B2774996AD}" type="presParOf" srcId="{B9319143-C2B4-416A-AD21-0E778A7D7AEA}" destId="{7BC4D9EA-CCB1-4ACC-8515-F46E12DDC9FB}" srcOrd="17" destOrd="0" presId="urn:microsoft.com/office/officeart/2005/8/layout/default"/>
    <dgm:cxn modelId="{90393EA4-1231-44EA-A9F0-26EE154D839F}" type="presParOf" srcId="{B9319143-C2B4-416A-AD21-0E778A7D7AEA}" destId="{2C24E100-9B8B-4847-BAD8-FB20EFFF375F}" srcOrd="18" destOrd="0" presId="urn:microsoft.com/office/officeart/2005/8/layout/default"/>
    <dgm:cxn modelId="{6D1C5B7C-0C87-452C-82BE-4C3F2CAE91B8}" type="presParOf" srcId="{B9319143-C2B4-416A-AD21-0E778A7D7AEA}" destId="{58995A8D-B35C-4CF9-8937-FD1208A83421}" srcOrd="19" destOrd="0" presId="urn:microsoft.com/office/officeart/2005/8/layout/default"/>
    <dgm:cxn modelId="{80DDE508-1675-454B-929E-4CDFDEFC11C1}" type="presParOf" srcId="{B9319143-C2B4-416A-AD21-0E778A7D7AEA}" destId="{16BA249B-CFBC-46D5-9A81-01E57A653B21}" srcOrd="20" destOrd="0" presId="urn:microsoft.com/office/officeart/2005/8/layout/default"/>
    <dgm:cxn modelId="{86E7D863-282A-4610-B4DC-7C5F32643FDD}" type="presParOf" srcId="{B9319143-C2B4-416A-AD21-0E778A7D7AEA}" destId="{C33781B1-B806-41F6-A4B8-E77E07B17028}" srcOrd="21" destOrd="0" presId="urn:microsoft.com/office/officeart/2005/8/layout/default"/>
    <dgm:cxn modelId="{65A51696-8248-409F-8DC3-C56CFFBFEF7B}" type="presParOf" srcId="{B9319143-C2B4-416A-AD21-0E778A7D7AEA}" destId="{788A00BC-65F6-439D-959C-781A2116A8BC}" srcOrd="22" destOrd="0" presId="urn:microsoft.com/office/officeart/2005/8/layout/default"/>
    <dgm:cxn modelId="{FF426E8C-CD40-49C3-A8CE-6C8EFBCE8C34}" type="presParOf" srcId="{B9319143-C2B4-416A-AD21-0E778A7D7AEA}" destId="{B2022FD0-4669-49F3-B903-D2F59CF60FEE}" srcOrd="23" destOrd="0" presId="urn:microsoft.com/office/officeart/2005/8/layout/default"/>
    <dgm:cxn modelId="{E444A346-0BDC-4F3B-8F07-77BE08400B19}" type="presParOf" srcId="{B9319143-C2B4-416A-AD21-0E778A7D7AEA}" destId="{35548A1B-F8A0-471E-8D94-970324594DF9}" srcOrd="24" destOrd="0" presId="urn:microsoft.com/office/officeart/2005/8/layout/default"/>
    <dgm:cxn modelId="{23508CA4-7DFE-41DE-98E8-966B51C53677}" type="presParOf" srcId="{B9319143-C2B4-416A-AD21-0E778A7D7AEA}" destId="{798CCB82-99BD-4C00-A4CB-01836BEC67BC}" srcOrd="25" destOrd="0" presId="urn:microsoft.com/office/officeart/2005/8/layout/default"/>
    <dgm:cxn modelId="{20BF798A-F5C6-4590-87B9-13B80A7022B3}" type="presParOf" srcId="{B9319143-C2B4-416A-AD21-0E778A7D7AEA}" destId="{2957A803-9205-4877-A9D1-2031A6B60310}" srcOrd="2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05F96E-4BF2-479B-8370-C92C51FF816D}"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0A5DA492-4718-4699-B3D1-F94B9279C9FF}">
      <dgm:prSet/>
      <dgm:spPr/>
      <dgm:t>
        <a:bodyPr/>
        <a:lstStyle/>
        <a:p>
          <a:r>
            <a:rPr lang="en-US" b="0" i="0" baseline="0" dirty="0"/>
            <a:t>Partnership consideration</a:t>
          </a:r>
          <a:endParaRPr lang="en-US" dirty="0"/>
        </a:p>
      </dgm:t>
    </dgm:pt>
    <dgm:pt modelId="{9C099C1B-66AE-4B76-9D10-5F19D4C910C3}" type="parTrans" cxnId="{96ECE553-7C70-45BF-B227-44B05E7EBFA2}">
      <dgm:prSet/>
      <dgm:spPr/>
      <dgm:t>
        <a:bodyPr/>
        <a:lstStyle/>
        <a:p>
          <a:endParaRPr lang="en-US"/>
        </a:p>
      </dgm:t>
    </dgm:pt>
    <dgm:pt modelId="{4C535511-FA66-4449-9CB8-F8513517830C}" type="sibTrans" cxnId="{96ECE553-7C70-45BF-B227-44B05E7EBFA2}">
      <dgm:prSet/>
      <dgm:spPr/>
      <dgm:t>
        <a:bodyPr/>
        <a:lstStyle/>
        <a:p>
          <a:endParaRPr lang="en-US"/>
        </a:p>
      </dgm:t>
    </dgm:pt>
    <dgm:pt modelId="{CB3B31C7-40AB-4826-AF6C-99601762C9EC}">
      <dgm:prSet/>
      <dgm:spPr/>
      <dgm:t>
        <a:bodyPr/>
        <a:lstStyle/>
        <a:p>
          <a:r>
            <a:rPr lang="en-US" b="0" i="0" baseline="0"/>
            <a:t>Strategic thinking</a:t>
          </a:r>
          <a:endParaRPr lang="en-US"/>
        </a:p>
      </dgm:t>
    </dgm:pt>
    <dgm:pt modelId="{9E4C99C2-5D21-414D-9B58-5B8DC59F20E2}" type="parTrans" cxnId="{62E57997-67CD-410B-9756-1A827D4E855B}">
      <dgm:prSet/>
      <dgm:spPr/>
      <dgm:t>
        <a:bodyPr/>
        <a:lstStyle/>
        <a:p>
          <a:endParaRPr lang="en-US"/>
        </a:p>
      </dgm:t>
    </dgm:pt>
    <dgm:pt modelId="{45E115D1-443D-4487-97B4-ED9B479F25E6}" type="sibTrans" cxnId="{62E57997-67CD-410B-9756-1A827D4E855B}">
      <dgm:prSet/>
      <dgm:spPr/>
      <dgm:t>
        <a:bodyPr/>
        <a:lstStyle/>
        <a:p>
          <a:endParaRPr lang="en-US"/>
        </a:p>
      </dgm:t>
    </dgm:pt>
    <dgm:pt modelId="{AE87707F-D9DD-4E49-A060-0AEABC523E44}">
      <dgm:prSet/>
      <dgm:spPr/>
      <dgm:t>
        <a:bodyPr/>
        <a:lstStyle/>
        <a:p>
          <a:r>
            <a:rPr lang="en-US" b="0" i="0" baseline="0"/>
            <a:t>Legacy and brand of organization </a:t>
          </a:r>
          <a:endParaRPr lang="en-US"/>
        </a:p>
      </dgm:t>
    </dgm:pt>
    <dgm:pt modelId="{BC84C38C-3FB9-40D0-A113-C4570DBEBA14}" type="parTrans" cxnId="{B42C19F0-6B29-4AB2-9D72-E49911EF7D54}">
      <dgm:prSet/>
      <dgm:spPr/>
      <dgm:t>
        <a:bodyPr/>
        <a:lstStyle/>
        <a:p>
          <a:endParaRPr lang="en-US"/>
        </a:p>
      </dgm:t>
    </dgm:pt>
    <dgm:pt modelId="{F7E7D3B7-40BB-432C-8A2B-8DE18C5B34A4}" type="sibTrans" cxnId="{B42C19F0-6B29-4AB2-9D72-E49911EF7D54}">
      <dgm:prSet/>
      <dgm:spPr/>
      <dgm:t>
        <a:bodyPr/>
        <a:lstStyle/>
        <a:p>
          <a:endParaRPr lang="en-US"/>
        </a:p>
      </dgm:t>
    </dgm:pt>
    <dgm:pt modelId="{DCACD589-F50F-4B9D-BF9C-E14057988F42}">
      <dgm:prSet/>
      <dgm:spPr/>
      <dgm:t>
        <a:bodyPr/>
        <a:lstStyle/>
        <a:p>
          <a:r>
            <a:rPr lang="en-US" b="0" i="0" baseline="0"/>
            <a:t>Self-interest of CEO </a:t>
          </a:r>
          <a:endParaRPr lang="en-US"/>
        </a:p>
      </dgm:t>
    </dgm:pt>
    <dgm:pt modelId="{669EBEBA-93B6-4630-8B36-C6483DB2DA69}" type="parTrans" cxnId="{9EC75A7A-914C-44CD-B1C7-EE85EF116CF3}">
      <dgm:prSet/>
      <dgm:spPr/>
      <dgm:t>
        <a:bodyPr/>
        <a:lstStyle/>
        <a:p>
          <a:endParaRPr lang="en-US"/>
        </a:p>
      </dgm:t>
    </dgm:pt>
    <dgm:pt modelId="{5DC9DBA7-F1EA-4677-8C32-5F186BEA70F0}" type="sibTrans" cxnId="{9EC75A7A-914C-44CD-B1C7-EE85EF116CF3}">
      <dgm:prSet/>
      <dgm:spPr/>
      <dgm:t>
        <a:bodyPr/>
        <a:lstStyle/>
        <a:p>
          <a:endParaRPr lang="en-US"/>
        </a:p>
      </dgm:t>
    </dgm:pt>
    <dgm:pt modelId="{6147F241-FC64-4AA9-8FEB-8E09AEF743FE}">
      <dgm:prSet/>
      <dgm:spPr/>
      <dgm:t>
        <a:bodyPr/>
        <a:lstStyle/>
        <a:p>
          <a:r>
            <a:rPr lang="en-US" b="0" i="0" baseline="0"/>
            <a:t>Impact on clients, staff, and communities </a:t>
          </a:r>
          <a:endParaRPr lang="en-US"/>
        </a:p>
      </dgm:t>
    </dgm:pt>
    <dgm:pt modelId="{72037609-A27E-477C-BC9D-199EBDA22773}" type="parTrans" cxnId="{684CEEEE-5DA1-46BA-ACFE-FC34A738D355}">
      <dgm:prSet/>
      <dgm:spPr/>
      <dgm:t>
        <a:bodyPr/>
        <a:lstStyle/>
        <a:p>
          <a:endParaRPr lang="en-US"/>
        </a:p>
      </dgm:t>
    </dgm:pt>
    <dgm:pt modelId="{B65A490F-0F6D-45B9-AD3E-AB56B42605A0}" type="sibTrans" cxnId="{684CEEEE-5DA1-46BA-ACFE-FC34A738D355}">
      <dgm:prSet/>
      <dgm:spPr/>
      <dgm:t>
        <a:bodyPr/>
        <a:lstStyle/>
        <a:p>
          <a:endParaRPr lang="en-US"/>
        </a:p>
      </dgm:t>
    </dgm:pt>
    <dgm:pt modelId="{90DAC0EE-6B81-4AD4-9E05-F5E28E63F568}">
      <dgm:prSet/>
      <dgm:spPr/>
      <dgm:t>
        <a:bodyPr/>
        <a:lstStyle/>
        <a:p>
          <a:r>
            <a:rPr lang="en-US" b="0" i="0" baseline="0"/>
            <a:t>Types of partnerships</a:t>
          </a:r>
          <a:endParaRPr lang="en-US"/>
        </a:p>
      </dgm:t>
    </dgm:pt>
    <dgm:pt modelId="{D835C2BD-A551-45E7-9C30-92C646EA0A06}" type="parTrans" cxnId="{273E8988-5B41-4EFF-867A-1FF14B02A3C0}">
      <dgm:prSet/>
      <dgm:spPr/>
      <dgm:t>
        <a:bodyPr/>
        <a:lstStyle/>
        <a:p>
          <a:endParaRPr lang="en-US"/>
        </a:p>
      </dgm:t>
    </dgm:pt>
    <dgm:pt modelId="{CBA67566-C134-4B50-A0CC-042C04DD74F3}" type="sibTrans" cxnId="{273E8988-5B41-4EFF-867A-1FF14B02A3C0}">
      <dgm:prSet/>
      <dgm:spPr/>
      <dgm:t>
        <a:bodyPr/>
        <a:lstStyle/>
        <a:p>
          <a:endParaRPr lang="en-US"/>
        </a:p>
      </dgm:t>
    </dgm:pt>
    <dgm:pt modelId="{21A83491-05FE-4EF7-9B8D-9D57D57DAB3C}">
      <dgm:prSet/>
      <dgm:spPr/>
      <dgm:t>
        <a:bodyPr/>
        <a:lstStyle/>
        <a:p>
          <a:r>
            <a:rPr lang="en-US" b="0" i="0" baseline="0"/>
            <a:t>Strengths and assets of the organization</a:t>
          </a:r>
          <a:endParaRPr lang="en-US"/>
        </a:p>
      </dgm:t>
    </dgm:pt>
    <dgm:pt modelId="{3BF264D3-ED7C-4107-B9C8-5F27EA6C46A2}" type="parTrans" cxnId="{1D6A9D2F-6C94-4633-80D5-A098E7042598}">
      <dgm:prSet/>
      <dgm:spPr/>
      <dgm:t>
        <a:bodyPr/>
        <a:lstStyle/>
        <a:p>
          <a:endParaRPr lang="en-US"/>
        </a:p>
      </dgm:t>
    </dgm:pt>
    <dgm:pt modelId="{3D93FE59-77E8-4254-81BA-0B6A76E1399A}" type="sibTrans" cxnId="{1D6A9D2F-6C94-4633-80D5-A098E7042598}">
      <dgm:prSet/>
      <dgm:spPr/>
      <dgm:t>
        <a:bodyPr/>
        <a:lstStyle/>
        <a:p>
          <a:endParaRPr lang="en-US"/>
        </a:p>
      </dgm:t>
    </dgm:pt>
    <dgm:pt modelId="{AEDE5653-0ED5-4D16-AD38-1BCCBF498B15}">
      <dgm:prSet/>
      <dgm:spPr/>
      <dgm:t>
        <a:bodyPr/>
        <a:lstStyle/>
        <a:p>
          <a:r>
            <a:rPr lang="en-US" b="0" i="0" baseline="0"/>
            <a:t>Larger vs. smaller</a:t>
          </a:r>
          <a:endParaRPr lang="en-US"/>
        </a:p>
      </dgm:t>
    </dgm:pt>
    <dgm:pt modelId="{8620C6A2-696D-4A2D-A422-2A3E624B4798}" type="parTrans" cxnId="{D4DCFEA5-E34B-4631-8F20-3B4260CAF0D2}">
      <dgm:prSet/>
      <dgm:spPr/>
      <dgm:t>
        <a:bodyPr/>
        <a:lstStyle/>
        <a:p>
          <a:endParaRPr lang="en-US"/>
        </a:p>
      </dgm:t>
    </dgm:pt>
    <dgm:pt modelId="{0F62BF15-E2D1-49B8-BC71-4063AF26C5BA}" type="sibTrans" cxnId="{D4DCFEA5-E34B-4631-8F20-3B4260CAF0D2}">
      <dgm:prSet/>
      <dgm:spPr/>
      <dgm:t>
        <a:bodyPr/>
        <a:lstStyle/>
        <a:p>
          <a:endParaRPr lang="en-US"/>
        </a:p>
      </dgm:t>
    </dgm:pt>
    <dgm:pt modelId="{89220161-A475-4367-AF23-135D53A20DA1}" type="pres">
      <dgm:prSet presAssocID="{8A05F96E-4BF2-479B-8370-C92C51FF816D}" presName="diagram" presStyleCnt="0">
        <dgm:presLayoutVars>
          <dgm:dir/>
          <dgm:resizeHandles val="exact"/>
        </dgm:presLayoutVars>
      </dgm:prSet>
      <dgm:spPr/>
    </dgm:pt>
    <dgm:pt modelId="{CA1E4AC3-F7F0-4F2B-BFCA-EBE5DA3B6B5B}" type="pres">
      <dgm:prSet presAssocID="{0A5DA492-4718-4699-B3D1-F94B9279C9FF}" presName="node" presStyleLbl="node1" presStyleIdx="0" presStyleCnt="8">
        <dgm:presLayoutVars>
          <dgm:bulletEnabled val="1"/>
        </dgm:presLayoutVars>
      </dgm:prSet>
      <dgm:spPr/>
    </dgm:pt>
    <dgm:pt modelId="{AE4A7985-25D5-48EA-8BE6-CB6E0D156184}" type="pres">
      <dgm:prSet presAssocID="{4C535511-FA66-4449-9CB8-F8513517830C}" presName="sibTrans" presStyleCnt="0"/>
      <dgm:spPr/>
    </dgm:pt>
    <dgm:pt modelId="{AEB97FC9-118D-4815-81AE-089BC18A4BC5}" type="pres">
      <dgm:prSet presAssocID="{CB3B31C7-40AB-4826-AF6C-99601762C9EC}" presName="node" presStyleLbl="node1" presStyleIdx="1" presStyleCnt="8">
        <dgm:presLayoutVars>
          <dgm:bulletEnabled val="1"/>
        </dgm:presLayoutVars>
      </dgm:prSet>
      <dgm:spPr/>
    </dgm:pt>
    <dgm:pt modelId="{0D3D995E-4966-4827-84EF-2EDC2DC74389}" type="pres">
      <dgm:prSet presAssocID="{45E115D1-443D-4487-97B4-ED9B479F25E6}" presName="sibTrans" presStyleCnt="0"/>
      <dgm:spPr/>
    </dgm:pt>
    <dgm:pt modelId="{BA78F2C8-F433-46B0-BAD8-FD633F409080}" type="pres">
      <dgm:prSet presAssocID="{AE87707F-D9DD-4E49-A060-0AEABC523E44}" presName="node" presStyleLbl="node1" presStyleIdx="2" presStyleCnt="8">
        <dgm:presLayoutVars>
          <dgm:bulletEnabled val="1"/>
        </dgm:presLayoutVars>
      </dgm:prSet>
      <dgm:spPr/>
    </dgm:pt>
    <dgm:pt modelId="{7B97D019-7CB4-4630-A084-A6FC4FBAB451}" type="pres">
      <dgm:prSet presAssocID="{F7E7D3B7-40BB-432C-8A2B-8DE18C5B34A4}" presName="sibTrans" presStyleCnt="0"/>
      <dgm:spPr/>
    </dgm:pt>
    <dgm:pt modelId="{6C4997B5-C909-4FE3-89FE-897BCB93D0F3}" type="pres">
      <dgm:prSet presAssocID="{DCACD589-F50F-4B9D-BF9C-E14057988F42}" presName="node" presStyleLbl="node1" presStyleIdx="3" presStyleCnt="8">
        <dgm:presLayoutVars>
          <dgm:bulletEnabled val="1"/>
        </dgm:presLayoutVars>
      </dgm:prSet>
      <dgm:spPr/>
    </dgm:pt>
    <dgm:pt modelId="{B3C8F38D-2101-4805-ACB0-D9079D6A2FDB}" type="pres">
      <dgm:prSet presAssocID="{5DC9DBA7-F1EA-4677-8C32-5F186BEA70F0}" presName="sibTrans" presStyleCnt="0"/>
      <dgm:spPr/>
    </dgm:pt>
    <dgm:pt modelId="{5CA8BE58-B51C-4D3F-A908-2CDEC58FC96E}" type="pres">
      <dgm:prSet presAssocID="{6147F241-FC64-4AA9-8FEB-8E09AEF743FE}" presName="node" presStyleLbl="node1" presStyleIdx="4" presStyleCnt="8">
        <dgm:presLayoutVars>
          <dgm:bulletEnabled val="1"/>
        </dgm:presLayoutVars>
      </dgm:prSet>
      <dgm:spPr/>
    </dgm:pt>
    <dgm:pt modelId="{1E253F1B-60CD-4482-AAB2-D49C3A450F38}" type="pres">
      <dgm:prSet presAssocID="{B65A490F-0F6D-45B9-AD3E-AB56B42605A0}" presName="sibTrans" presStyleCnt="0"/>
      <dgm:spPr/>
    </dgm:pt>
    <dgm:pt modelId="{9A0C1C89-2170-416B-AE96-3B61FAB6FEC4}" type="pres">
      <dgm:prSet presAssocID="{90DAC0EE-6B81-4AD4-9E05-F5E28E63F568}" presName="node" presStyleLbl="node1" presStyleIdx="5" presStyleCnt="8">
        <dgm:presLayoutVars>
          <dgm:bulletEnabled val="1"/>
        </dgm:presLayoutVars>
      </dgm:prSet>
      <dgm:spPr/>
    </dgm:pt>
    <dgm:pt modelId="{6E45667E-765C-416A-9273-B2B0F96B8A03}" type="pres">
      <dgm:prSet presAssocID="{CBA67566-C134-4B50-A0CC-042C04DD74F3}" presName="sibTrans" presStyleCnt="0"/>
      <dgm:spPr/>
    </dgm:pt>
    <dgm:pt modelId="{462F0CEF-D993-465C-8F24-F2E5EE401379}" type="pres">
      <dgm:prSet presAssocID="{21A83491-05FE-4EF7-9B8D-9D57D57DAB3C}" presName="node" presStyleLbl="node1" presStyleIdx="6" presStyleCnt="8">
        <dgm:presLayoutVars>
          <dgm:bulletEnabled val="1"/>
        </dgm:presLayoutVars>
      </dgm:prSet>
      <dgm:spPr/>
    </dgm:pt>
    <dgm:pt modelId="{5631F404-207D-40A3-A68B-9998686C1EBE}" type="pres">
      <dgm:prSet presAssocID="{3D93FE59-77E8-4254-81BA-0B6A76E1399A}" presName="sibTrans" presStyleCnt="0"/>
      <dgm:spPr/>
    </dgm:pt>
    <dgm:pt modelId="{6787C53F-38B7-4371-A353-45E964341D04}" type="pres">
      <dgm:prSet presAssocID="{AEDE5653-0ED5-4D16-AD38-1BCCBF498B15}" presName="node" presStyleLbl="node1" presStyleIdx="7" presStyleCnt="8">
        <dgm:presLayoutVars>
          <dgm:bulletEnabled val="1"/>
        </dgm:presLayoutVars>
      </dgm:prSet>
      <dgm:spPr/>
    </dgm:pt>
  </dgm:ptLst>
  <dgm:cxnLst>
    <dgm:cxn modelId="{81826A15-6E23-4A07-BE3F-248E1F880DFE}" type="presOf" srcId="{AE87707F-D9DD-4E49-A060-0AEABC523E44}" destId="{BA78F2C8-F433-46B0-BAD8-FD633F409080}" srcOrd="0" destOrd="0" presId="urn:microsoft.com/office/officeart/2005/8/layout/default"/>
    <dgm:cxn modelId="{877A4F27-E7CC-4A4B-AC12-90FA896C2F62}" type="presOf" srcId="{8A05F96E-4BF2-479B-8370-C92C51FF816D}" destId="{89220161-A475-4367-AF23-135D53A20DA1}" srcOrd="0" destOrd="0" presId="urn:microsoft.com/office/officeart/2005/8/layout/default"/>
    <dgm:cxn modelId="{1D6A9D2F-6C94-4633-80D5-A098E7042598}" srcId="{8A05F96E-4BF2-479B-8370-C92C51FF816D}" destId="{21A83491-05FE-4EF7-9B8D-9D57D57DAB3C}" srcOrd="6" destOrd="0" parTransId="{3BF264D3-ED7C-4107-B9C8-5F27EA6C46A2}" sibTransId="{3D93FE59-77E8-4254-81BA-0B6A76E1399A}"/>
    <dgm:cxn modelId="{6782BA31-A250-42C4-8FB0-A1F643CC63B8}" type="presOf" srcId="{0A5DA492-4718-4699-B3D1-F94B9279C9FF}" destId="{CA1E4AC3-F7F0-4F2B-BFCA-EBE5DA3B6B5B}" srcOrd="0" destOrd="0" presId="urn:microsoft.com/office/officeart/2005/8/layout/default"/>
    <dgm:cxn modelId="{0C18DF60-E5DB-4E0E-8BB9-7A6B72E3113A}" type="presOf" srcId="{90DAC0EE-6B81-4AD4-9E05-F5E28E63F568}" destId="{9A0C1C89-2170-416B-AE96-3B61FAB6FEC4}" srcOrd="0" destOrd="0" presId="urn:microsoft.com/office/officeart/2005/8/layout/default"/>
    <dgm:cxn modelId="{87245B6F-07D3-48BC-88F6-96F713C2C451}" type="presOf" srcId="{21A83491-05FE-4EF7-9B8D-9D57D57DAB3C}" destId="{462F0CEF-D993-465C-8F24-F2E5EE401379}" srcOrd="0" destOrd="0" presId="urn:microsoft.com/office/officeart/2005/8/layout/default"/>
    <dgm:cxn modelId="{D6517D73-29F3-44B8-9B68-A683CE79C6C9}" type="presOf" srcId="{DCACD589-F50F-4B9D-BF9C-E14057988F42}" destId="{6C4997B5-C909-4FE3-89FE-897BCB93D0F3}" srcOrd="0" destOrd="0" presId="urn:microsoft.com/office/officeart/2005/8/layout/default"/>
    <dgm:cxn modelId="{96ECE553-7C70-45BF-B227-44B05E7EBFA2}" srcId="{8A05F96E-4BF2-479B-8370-C92C51FF816D}" destId="{0A5DA492-4718-4699-B3D1-F94B9279C9FF}" srcOrd="0" destOrd="0" parTransId="{9C099C1B-66AE-4B76-9D10-5F19D4C910C3}" sibTransId="{4C535511-FA66-4449-9CB8-F8513517830C}"/>
    <dgm:cxn modelId="{9EC75A7A-914C-44CD-B1C7-EE85EF116CF3}" srcId="{8A05F96E-4BF2-479B-8370-C92C51FF816D}" destId="{DCACD589-F50F-4B9D-BF9C-E14057988F42}" srcOrd="3" destOrd="0" parTransId="{669EBEBA-93B6-4630-8B36-C6483DB2DA69}" sibTransId="{5DC9DBA7-F1EA-4677-8C32-5F186BEA70F0}"/>
    <dgm:cxn modelId="{273E8988-5B41-4EFF-867A-1FF14B02A3C0}" srcId="{8A05F96E-4BF2-479B-8370-C92C51FF816D}" destId="{90DAC0EE-6B81-4AD4-9E05-F5E28E63F568}" srcOrd="5" destOrd="0" parTransId="{D835C2BD-A551-45E7-9C30-92C646EA0A06}" sibTransId="{CBA67566-C134-4B50-A0CC-042C04DD74F3}"/>
    <dgm:cxn modelId="{62E57997-67CD-410B-9756-1A827D4E855B}" srcId="{8A05F96E-4BF2-479B-8370-C92C51FF816D}" destId="{CB3B31C7-40AB-4826-AF6C-99601762C9EC}" srcOrd="1" destOrd="0" parTransId="{9E4C99C2-5D21-414D-9B58-5B8DC59F20E2}" sibTransId="{45E115D1-443D-4487-97B4-ED9B479F25E6}"/>
    <dgm:cxn modelId="{D4DCFEA5-E34B-4631-8F20-3B4260CAF0D2}" srcId="{8A05F96E-4BF2-479B-8370-C92C51FF816D}" destId="{AEDE5653-0ED5-4D16-AD38-1BCCBF498B15}" srcOrd="7" destOrd="0" parTransId="{8620C6A2-696D-4A2D-A422-2A3E624B4798}" sibTransId="{0F62BF15-E2D1-49B8-BC71-4063AF26C5BA}"/>
    <dgm:cxn modelId="{A9AC0AB9-1E8B-4E4F-8123-B29E0A980AA7}" type="presOf" srcId="{AEDE5653-0ED5-4D16-AD38-1BCCBF498B15}" destId="{6787C53F-38B7-4371-A353-45E964341D04}" srcOrd="0" destOrd="0" presId="urn:microsoft.com/office/officeart/2005/8/layout/default"/>
    <dgm:cxn modelId="{8A8338BF-6E09-4772-A10A-69AD325A6E13}" type="presOf" srcId="{6147F241-FC64-4AA9-8FEB-8E09AEF743FE}" destId="{5CA8BE58-B51C-4D3F-A908-2CDEC58FC96E}" srcOrd="0" destOrd="0" presId="urn:microsoft.com/office/officeart/2005/8/layout/default"/>
    <dgm:cxn modelId="{684CEEEE-5DA1-46BA-ACFE-FC34A738D355}" srcId="{8A05F96E-4BF2-479B-8370-C92C51FF816D}" destId="{6147F241-FC64-4AA9-8FEB-8E09AEF743FE}" srcOrd="4" destOrd="0" parTransId="{72037609-A27E-477C-BC9D-199EBDA22773}" sibTransId="{B65A490F-0F6D-45B9-AD3E-AB56B42605A0}"/>
    <dgm:cxn modelId="{B42C19F0-6B29-4AB2-9D72-E49911EF7D54}" srcId="{8A05F96E-4BF2-479B-8370-C92C51FF816D}" destId="{AE87707F-D9DD-4E49-A060-0AEABC523E44}" srcOrd="2" destOrd="0" parTransId="{BC84C38C-3FB9-40D0-A113-C4570DBEBA14}" sibTransId="{F7E7D3B7-40BB-432C-8A2B-8DE18C5B34A4}"/>
    <dgm:cxn modelId="{38E84FFE-A719-49A5-95C6-A473F85731C2}" type="presOf" srcId="{CB3B31C7-40AB-4826-AF6C-99601762C9EC}" destId="{AEB97FC9-118D-4815-81AE-089BC18A4BC5}" srcOrd="0" destOrd="0" presId="urn:microsoft.com/office/officeart/2005/8/layout/default"/>
    <dgm:cxn modelId="{CBDF6A76-9A70-4EEA-8B29-BE6AD9C5AA47}" type="presParOf" srcId="{89220161-A475-4367-AF23-135D53A20DA1}" destId="{CA1E4AC3-F7F0-4F2B-BFCA-EBE5DA3B6B5B}" srcOrd="0" destOrd="0" presId="urn:microsoft.com/office/officeart/2005/8/layout/default"/>
    <dgm:cxn modelId="{AF966337-760B-40D1-9B6C-F3EEC7D621D1}" type="presParOf" srcId="{89220161-A475-4367-AF23-135D53A20DA1}" destId="{AE4A7985-25D5-48EA-8BE6-CB6E0D156184}" srcOrd="1" destOrd="0" presId="urn:microsoft.com/office/officeart/2005/8/layout/default"/>
    <dgm:cxn modelId="{BE307560-2F92-4F99-8BCC-E3771D552BD1}" type="presParOf" srcId="{89220161-A475-4367-AF23-135D53A20DA1}" destId="{AEB97FC9-118D-4815-81AE-089BC18A4BC5}" srcOrd="2" destOrd="0" presId="urn:microsoft.com/office/officeart/2005/8/layout/default"/>
    <dgm:cxn modelId="{AD6885AB-31BA-45E2-884D-DBB65E43BB11}" type="presParOf" srcId="{89220161-A475-4367-AF23-135D53A20DA1}" destId="{0D3D995E-4966-4827-84EF-2EDC2DC74389}" srcOrd="3" destOrd="0" presId="urn:microsoft.com/office/officeart/2005/8/layout/default"/>
    <dgm:cxn modelId="{7B261354-567E-4B34-AFD2-1D93F01BA5B2}" type="presParOf" srcId="{89220161-A475-4367-AF23-135D53A20DA1}" destId="{BA78F2C8-F433-46B0-BAD8-FD633F409080}" srcOrd="4" destOrd="0" presId="urn:microsoft.com/office/officeart/2005/8/layout/default"/>
    <dgm:cxn modelId="{163597C0-95A0-4C1D-808F-040FEB526803}" type="presParOf" srcId="{89220161-A475-4367-AF23-135D53A20DA1}" destId="{7B97D019-7CB4-4630-A084-A6FC4FBAB451}" srcOrd="5" destOrd="0" presId="urn:microsoft.com/office/officeart/2005/8/layout/default"/>
    <dgm:cxn modelId="{DA0FBC9F-96F3-4A26-BBAB-D67F4C3003E8}" type="presParOf" srcId="{89220161-A475-4367-AF23-135D53A20DA1}" destId="{6C4997B5-C909-4FE3-89FE-897BCB93D0F3}" srcOrd="6" destOrd="0" presId="urn:microsoft.com/office/officeart/2005/8/layout/default"/>
    <dgm:cxn modelId="{CA23CA46-9B24-4520-ACEB-FA734B857333}" type="presParOf" srcId="{89220161-A475-4367-AF23-135D53A20DA1}" destId="{B3C8F38D-2101-4805-ACB0-D9079D6A2FDB}" srcOrd="7" destOrd="0" presId="urn:microsoft.com/office/officeart/2005/8/layout/default"/>
    <dgm:cxn modelId="{28F5A475-68A5-42FF-8DEC-4D22F24AE306}" type="presParOf" srcId="{89220161-A475-4367-AF23-135D53A20DA1}" destId="{5CA8BE58-B51C-4D3F-A908-2CDEC58FC96E}" srcOrd="8" destOrd="0" presId="urn:microsoft.com/office/officeart/2005/8/layout/default"/>
    <dgm:cxn modelId="{2402C125-3BB1-4EB9-9FB7-8F892410E1A2}" type="presParOf" srcId="{89220161-A475-4367-AF23-135D53A20DA1}" destId="{1E253F1B-60CD-4482-AAB2-D49C3A450F38}" srcOrd="9" destOrd="0" presId="urn:microsoft.com/office/officeart/2005/8/layout/default"/>
    <dgm:cxn modelId="{A1413103-F9FD-4D70-9130-AF5300C511D7}" type="presParOf" srcId="{89220161-A475-4367-AF23-135D53A20DA1}" destId="{9A0C1C89-2170-416B-AE96-3B61FAB6FEC4}" srcOrd="10" destOrd="0" presId="urn:microsoft.com/office/officeart/2005/8/layout/default"/>
    <dgm:cxn modelId="{3196BB0A-DCAA-4DA3-A03F-3D13EC9BF756}" type="presParOf" srcId="{89220161-A475-4367-AF23-135D53A20DA1}" destId="{6E45667E-765C-416A-9273-B2B0F96B8A03}" srcOrd="11" destOrd="0" presId="urn:microsoft.com/office/officeart/2005/8/layout/default"/>
    <dgm:cxn modelId="{C9320C9E-18B6-47AF-BA01-2C65044EF9A1}" type="presParOf" srcId="{89220161-A475-4367-AF23-135D53A20DA1}" destId="{462F0CEF-D993-465C-8F24-F2E5EE401379}" srcOrd="12" destOrd="0" presId="urn:microsoft.com/office/officeart/2005/8/layout/default"/>
    <dgm:cxn modelId="{BEE64BB9-F411-48E8-88E1-34B548284014}" type="presParOf" srcId="{89220161-A475-4367-AF23-135D53A20DA1}" destId="{5631F404-207D-40A3-A68B-9998686C1EBE}" srcOrd="13" destOrd="0" presId="urn:microsoft.com/office/officeart/2005/8/layout/default"/>
    <dgm:cxn modelId="{1F395FA5-BBA8-4333-8767-524CD0B62BC0}" type="presParOf" srcId="{89220161-A475-4367-AF23-135D53A20DA1}" destId="{6787C53F-38B7-4371-A353-45E964341D04}"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28D0EF-C000-483B-B563-A00C0CEB4EF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4CF1621-F7A8-407A-BF01-0BD0418D4221}">
      <dgm:prSet/>
      <dgm:spPr/>
      <dgm:t>
        <a:bodyPr/>
        <a:lstStyle/>
        <a:p>
          <a:r>
            <a:rPr lang="en-US" b="0" i="0" baseline="0" dirty="0"/>
            <a:t>Duties and principles</a:t>
          </a:r>
          <a:endParaRPr lang="en-US" dirty="0"/>
        </a:p>
      </dgm:t>
    </dgm:pt>
    <dgm:pt modelId="{79BD9AFE-3209-4BFF-923E-571FFBA072B8}" type="parTrans" cxnId="{2F9332AE-1826-4E71-8BA1-4DEE562CA1E0}">
      <dgm:prSet/>
      <dgm:spPr/>
      <dgm:t>
        <a:bodyPr/>
        <a:lstStyle/>
        <a:p>
          <a:endParaRPr lang="en-US"/>
        </a:p>
      </dgm:t>
    </dgm:pt>
    <dgm:pt modelId="{E6DC4E70-F483-4555-94DB-7ADD1BFA6478}" type="sibTrans" cxnId="{2F9332AE-1826-4E71-8BA1-4DEE562CA1E0}">
      <dgm:prSet/>
      <dgm:spPr/>
      <dgm:t>
        <a:bodyPr/>
        <a:lstStyle/>
        <a:p>
          <a:endParaRPr lang="en-US"/>
        </a:p>
      </dgm:t>
    </dgm:pt>
    <dgm:pt modelId="{B8CAD61B-C9F4-4135-89F9-44F204774563}">
      <dgm:prSet/>
      <dgm:spPr/>
      <dgm:t>
        <a:bodyPr/>
        <a:lstStyle/>
        <a:p>
          <a:r>
            <a:rPr lang="en-US" b="0" i="0" baseline="0" dirty="0"/>
            <a:t>Mission vs. Organization</a:t>
          </a:r>
          <a:endParaRPr lang="en-US" dirty="0"/>
        </a:p>
      </dgm:t>
    </dgm:pt>
    <dgm:pt modelId="{3467F0AA-5C16-4B84-887F-8796A247D74E}" type="parTrans" cxnId="{075C30CA-AF7B-4B25-8724-F159792F330D}">
      <dgm:prSet/>
      <dgm:spPr/>
      <dgm:t>
        <a:bodyPr/>
        <a:lstStyle/>
        <a:p>
          <a:endParaRPr lang="en-US"/>
        </a:p>
      </dgm:t>
    </dgm:pt>
    <dgm:pt modelId="{62B10169-B5C4-40D7-AC5C-FE70DC54DF92}" type="sibTrans" cxnId="{075C30CA-AF7B-4B25-8724-F159792F330D}">
      <dgm:prSet/>
      <dgm:spPr/>
      <dgm:t>
        <a:bodyPr/>
        <a:lstStyle/>
        <a:p>
          <a:endParaRPr lang="en-US"/>
        </a:p>
      </dgm:t>
    </dgm:pt>
    <dgm:pt modelId="{1626FCE3-ABEE-4D70-A6D1-F66C1E2AED39}">
      <dgm:prSet/>
      <dgm:spPr/>
      <dgm:t>
        <a:bodyPr/>
        <a:lstStyle/>
        <a:p>
          <a:r>
            <a:rPr lang="en-US" b="0" i="0" baseline="0"/>
            <a:t>Board function</a:t>
          </a:r>
          <a:endParaRPr lang="en-US"/>
        </a:p>
      </dgm:t>
    </dgm:pt>
    <dgm:pt modelId="{931A2D91-B93E-4416-8378-7CAA99E82F2D}" type="parTrans" cxnId="{3A4EC201-E122-46E7-95A9-E3250B6862DB}">
      <dgm:prSet/>
      <dgm:spPr/>
      <dgm:t>
        <a:bodyPr/>
        <a:lstStyle/>
        <a:p>
          <a:endParaRPr lang="en-US"/>
        </a:p>
      </dgm:t>
    </dgm:pt>
    <dgm:pt modelId="{7EAFEBE3-8526-428C-ADFF-CFB009AE2BCE}" type="sibTrans" cxnId="{3A4EC201-E122-46E7-95A9-E3250B6862DB}">
      <dgm:prSet/>
      <dgm:spPr/>
      <dgm:t>
        <a:bodyPr/>
        <a:lstStyle/>
        <a:p>
          <a:endParaRPr lang="en-US"/>
        </a:p>
      </dgm:t>
    </dgm:pt>
    <dgm:pt modelId="{33FBD78C-8C81-4487-A0E8-7CB9BA87F61E}">
      <dgm:prSet/>
      <dgm:spPr/>
      <dgm:t>
        <a:bodyPr/>
        <a:lstStyle/>
        <a:p>
          <a:r>
            <a:rPr lang="en-US" b="0" i="0" baseline="0"/>
            <a:t>ED and Board relationship</a:t>
          </a:r>
          <a:endParaRPr lang="en-US"/>
        </a:p>
      </dgm:t>
    </dgm:pt>
    <dgm:pt modelId="{9AB7186D-A51F-4A44-95EF-D14FB17F8222}" type="parTrans" cxnId="{162D0397-78F6-47B9-9CD4-9139BBFCD7BD}">
      <dgm:prSet/>
      <dgm:spPr/>
      <dgm:t>
        <a:bodyPr/>
        <a:lstStyle/>
        <a:p>
          <a:endParaRPr lang="en-US"/>
        </a:p>
      </dgm:t>
    </dgm:pt>
    <dgm:pt modelId="{26B78A5A-17AF-4EB6-B93E-4620C0DFBF80}" type="sibTrans" cxnId="{162D0397-78F6-47B9-9CD4-9139BBFCD7BD}">
      <dgm:prSet/>
      <dgm:spPr/>
      <dgm:t>
        <a:bodyPr/>
        <a:lstStyle/>
        <a:p>
          <a:endParaRPr lang="en-US"/>
        </a:p>
      </dgm:t>
    </dgm:pt>
    <dgm:pt modelId="{05F7361C-2060-4268-B62F-41F6958C11D6}">
      <dgm:prSet/>
      <dgm:spPr/>
      <dgm:t>
        <a:bodyPr/>
        <a:lstStyle/>
        <a:p>
          <a:r>
            <a:rPr lang="en-US" b="0" i="0" baseline="0"/>
            <a:t>Impact on clients, staff, and communities </a:t>
          </a:r>
          <a:endParaRPr lang="en-US"/>
        </a:p>
      </dgm:t>
    </dgm:pt>
    <dgm:pt modelId="{D3C95B63-E857-4D84-9F90-92847D4B46F0}" type="parTrans" cxnId="{883B46C5-1879-431E-9EDC-82D5735CA630}">
      <dgm:prSet/>
      <dgm:spPr/>
      <dgm:t>
        <a:bodyPr/>
        <a:lstStyle/>
        <a:p>
          <a:endParaRPr lang="en-US"/>
        </a:p>
      </dgm:t>
    </dgm:pt>
    <dgm:pt modelId="{368EE5A8-46A0-4E57-8EE4-897F6955E23A}" type="sibTrans" cxnId="{883B46C5-1879-431E-9EDC-82D5735CA630}">
      <dgm:prSet/>
      <dgm:spPr/>
      <dgm:t>
        <a:bodyPr/>
        <a:lstStyle/>
        <a:p>
          <a:endParaRPr lang="en-US"/>
        </a:p>
      </dgm:t>
    </dgm:pt>
    <dgm:pt modelId="{023B8879-A93C-4065-B939-A41A7CCBD372}">
      <dgm:prSet/>
      <dgm:spPr/>
      <dgm:t>
        <a:bodyPr/>
        <a:lstStyle/>
        <a:p>
          <a:r>
            <a:rPr lang="en-US" b="0" i="0" baseline="0"/>
            <a:t>Objective perspective</a:t>
          </a:r>
          <a:endParaRPr lang="en-US"/>
        </a:p>
      </dgm:t>
    </dgm:pt>
    <dgm:pt modelId="{23B5964D-AFCE-44AC-B0B8-5B9B42A72080}" type="parTrans" cxnId="{20453991-E5A3-4593-ACA2-36FB8D2A5C48}">
      <dgm:prSet/>
      <dgm:spPr/>
      <dgm:t>
        <a:bodyPr/>
        <a:lstStyle/>
        <a:p>
          <a:endParaRPr lang="en-US"/>
        </a:p>
      </dgm:t>
    </dgm:pt>
    <dgm:pt modelId="{435C8A6C-E012-4C2A-8247-A9C250AF64C9}" type="sibTrans" cxnId="{20453991-E5A3-4593-ACA2-36FB8D2A5C48}">
      <dgm:prSet/>
      <dgm:spPr/>
      <dgm:t>
        <a:bodyPr/>
        <a:lstStyle/>
        <a:p>
          <a:endParaRPr lang="en-US"/>
        </a:p>
      </dgm:t>
    </dgm:pt>
    <dgm:pt modelId="{843E20B6-8F0C-436F-80C2-2D9396793BD3}">
      <dgm:prSet/>
      <dgm:spPr/>
      <dgm:t>
        <a:bodyPr/>
        <a:lstStyle/>
        <a:p>
          <a:r>
            <a:rPr lang="en-US"/>
            <a:t>Emotional responses</a:t>
          </a:r>
        </a:p>
      </dgm:t>
    </dgm:pt>
    <dgm:pt modelId="{FC925208-D3E9-4273-AA35-79D54B1ECE32}" type="parTrans" cxnId="{E4013500-129D-4294-9E29-DAD16429D934}">
      <dgm:prSet/>
      <dgm:spPr/>
      <dgm:t>
        <a:bodyPr/>
        <a:lstStyle/>
        <a:p>
          <a:endParaRPr lang="en-US"/>
        </a:p>
      </dgm:t>
    </dgm:pt>
    <dgm:pt modelId="{F76F8256-7B28-421C-B3D4-6DD5BC768AEE}" type="sibTrans" cxnId="{E4013500-129D-4294-9E29-DAD16429D934}">
      <dgm:prSet/>
      <dgm:spPr/>
      <dgm:t>
        <a:bodyPr/>
        <a:lstStyle/>
        <a:p>
          <a:endParaRPr lang="en-US"/>
        </a:p>
      </dgm:t>
    </dgm:pt>
    <dgm:pt modelId="{9704BF37-FE6A-4AF5-A786-C0F33A501156}" type="pres">
      <dgm:prSet presAssocID="{4628D0EF-C000-483B-B563-A00C0CEB4EFC}" presName="diagram" presStyleCnt="0">
        <dgm:presLayoutVars>
          <dgm:dir/>
          <dgm:resizeHandles val="exact"/>
        </dgm:presLayoutVars>
      </dgm:prSet>
      <dgm:spPr/>
    </dgm:pt>
    <dgm:pt modelId="{CC9F6D9B-E055-472E-9A4E-598E46C3F3A6}" type="pres">
      <dgm:prSet presAssocID="{74CF1621-F7A8-407A-BF01-0BD0418D4221}" presName="node" presStyleLbl="node1" presStyleIdx="0" presStyleCnt="7">
        <dgm:presLayoutVars>
          <dgm:bulletEnabled val="1"/>
        </dgm:presLayoutVars>
      </dgm:prSet>
      <dgm:spPr/>
    </dgm:pt>
    <dgm:pt modelId="{C71D9A05-4124-4C40-AE96-60FC235E7E42}" type="pres">
      <dgm:prSet presAssocID="{E6DC4E70-F483-4555-94DB-7ADD1BFA6478}" presName="sibTrans" presStyleCnt="0"/>
      <dgm:spPr/>
    </dgm:pt>
    <dgm:pt modelId="{6B905EFC-37A1-46CA-869F-2367AE3E6CBC}" type="pres">
      <dgm:prSet presAssocID="{B8CAD61B-C9F4-4135-89F9-44F204774563}" presName="node" presStyleLbl="node1" presStyleIdx="1" presStyleCnt="7">
        <dgm:presLayoutVars>
          <dgm:bulletEnabled val="1"/>
        </dgm:presLayoutVars>
      </dgm:prSet>
      <dgm:spPr/>
    </dgm:pt>
    <dgm:pt modelId="{41780439-FE01-4B93-AC1C-2FA3FFB1BD70}" type="pres">
      <dgm:prSet presAssocID="{62B10169-B5C4-40D7-AC5C-FE70DC54DF92}" presName="sibTrans" presStyleCnt="0"/>
      <dgm:spPr/>
    </dgm:pt>
    <dgm:pt modelId="{91337C51-6CE5-4E16-A8B2-C50A0D62B187}" type="pres">
      <dgm:prSet presAssocID="{1626FCE3-ABEE-4D70-A6D1-F66C1E2AED39}" presName="node" presStyleLbl="node1" presStyleIdx="2" presStyleCnt="7">
        <dgm:presLayoutVars>
          <dgm:bulletEnabled val="1"/>
        </dgm:presLayoutVars>
      </dgm:prSet>
      <dgm:spPr/>
    </dgm:pt>
    <dgm:pt modelId="{218782BB-11E4-4C5B-A5F2-6DCA360EF37B}" type="pres">
      <dgm:prSet presAssocID="{7EAFEBE3-8526-428C-ADFF-CFB009AE2BCE}" presName="sibTrans" presStyleCnt="0"/>
      <dgm:spPr/>
    </dgm:pt>
    <dgm:pt modelId="{18E26C0A-0239-449D-B982-140BC36C901F}" type="pres">
      <dgm:prSet presAssocID="{33FBD78C-8C81-4487-A0E8-7CB9BA87F61E}" presName="node" presStyleLbl="node1" presStyleIdx="3" presStyleCnt="7">
        <dgm:presLayoutVars>
          <dgm:bulletEnabled val="1"/>
        </dgm:presLayoutVars>
      </dgm:prSet>
      <dgm:spPr/>
    </dgm:pt>
    <dgm:pt modelId="{673FFA4C-1820-49F3-8FBF-AC5E64799EE7}" type="pres">
      <dgm:prSet presAssocID="{26B78A5A-17AF-4EB6-B93E-4620C0DFBF80}" presName="sibTrans" presStyleCnt="0"/>
      <dgm:spPr/>
    </dgm:pt>
    <dgm:pt modelId="{599CF270-0B22-452D-897F-0E2AE5A0A7AA}" type="pres">
      <dgm:prSet presAssocID="{05F7361C-2060-4268-B62F-41F6958C11D6}" presName="node" presStyleLbl="node1" presStyleIdx="4" presStyleCnt="7">
        <dgm:presLayoutVars>
          <dgm:bulletEnabled val="1"/>
        </dgm:presLayoutVars>
      </dgm:prSet>
      <dgm:spPr/>
    </dgm:pt>
    <dgm:pt modelId="{5E4728D1-4A23-4342-A5C9-AE108F8C2409}" type="pres">
      <dgm:prSet presAssocID="{368EE5A8-46A0-4E57-8EE4-897F6955E23A}" presName="sibTrans" presStyleCnt="0"/>
      <dgm:spPr/>
    </dgm:pt>
    <dgm:pt modelId="{96262928-FFB6-4186-8C9B-782FD49A9C72}" type="pres">
      <dgm:prSet presAssocID="{023B8879-A93C-4065-B939-A41A7CCBD372}" presName="node" presStyleLbl="node1" presStyleIdx="5" presStyleCnt="7">
        <dgm:presLayoutVars>
          <dgm:bulletEnabled val="1"/>
        </dgm:presLayoutVars>
      </dgm:prSet>
      <dgm:spPr/>
    </dgm:pt>
    <dgm:pt modelId="{9A8CC06A-1CCE-4E80-9C41-3F6449916D1B}" type="pres">
      <dgm:prSet presAssocID="{435C8A6C-E012-4C2A-8247-A9C250AF64C9}" presName="sibTrans" presStyleCnt="0"/>
      <dgm:spPr/>
    </dgm:pt>
    <dgm:pt modelId="{6A1A1D82-E622-492F-9DE8-055408F1B6D3}" type="pres">
      <dgm:prSet presAssocID="{843E20B6-8F0C-436F-80C2-2D9396793BD3}" presName="node" presStyleLbl="node1" presStyleIdx="6" presStyleCnt="7">
        <dgm:presLayoutVars>
          <dgm:bulletEnabled val="1"/>
        </dgm:presLayoutVars>
      </dgm:prSet>
      <dgm:spPr/>
    </dgm:pt>
  </dgm:ptLst>
  <dgm:cxnLst>
    <dgm:cxn modelId="{E4013500-129D-4294-9E29-DAD16429D934}" srcId="{4628D0EF-C000-483B-B563-A00C0CEB4EFC}" destId="{843E20B6-8F0C-436F-80C2-2D9396793BD3}" srcOrd="6" destOrd="0" parTransId="{FC925208-D3E9-4273-AA35-79D54B1ECE32}" sibTransId="{F76F8256-7B28-421C-B3D4-6DD5BC768AEE}"/>
    <dgm:cxn modelId="{3A4EC201-E122-46E7-95A9-E3250B6862DB}" srcId="{4628D0EF-C000-483B-B563-A00C0CEB4EFC}" destId="{1626FCE3-ABEE-4D70-A6D1-F66C1E2AED39}" srcOrd="2" destOrd="0" parTransId="{931A2D91-B93E-4416-8378-7CAA99E82F2D}" sibTransId="{7EAFEBE3-8526-428C-ADFF-CFB009AE2BCE}"/>
    <dgm:cxn modelId="{DABBF30A-163B-413C-AC2B-D62A32B92A4D}" type="presOf" srcId="{023B8879-A93C-4065-B939-A41A7CCBD372}" destId="{96262928-FFB6-4186-8C9B-782FD49A9C72}" srcOrd="0" destOrd="0" presId="urn:microsoft.com/office/officeart/2005/8/layout/default"/>
    <dgm:cxn modelId="{C423B81A-B3EC-41F4-B9E9-12FE7E0E82F8}" type="presOf" srcId="{33FBD78C-8C81-4487-A0E8-7CB9BA87F61E}" destId="{18E26C0A-0239-449D-B982-140BC36C901F}" srcOrd="0" destOrd="0" presId="urn:microsoft.com/office/officeart/2005/8/layout/default"/>
    <dgm:cxn modelId="{C140D025-D0C6-41C9-90FF-E54EB24A3609}" type="presOf" srcId="{B8CAD61B-C9F4-4135-89F9-44F204774563}" destId="{6B905EFC-37A1-46CA-869F-2367AE3E6CBC}" srcOrd="0" destOrd="0" presId="urn:microsoft.com/office/officeart/2005/8/layout/default"/>
    <dgm:cxn modelId="{AF31075F-039F-4CFD-9627-029928B1CA6E}" type="presOf" srcId="{1626FCE3-ABEE-4D70-A6D1-F66C1E2AED39}" destId="{91337C51-6CE5-4E16-A8B2-C50A0D62B187}" srcOrd="0" destOrd="0" presId="urn:microsoft.com/office/officeart/2005/8/layout/default"/>
    <dgm:cxn modelId="{54380B47-A4B0-4997-B1FC-1AE8EBCB9C4B}" type="presOf" srcId="{74CF1621-F7A8-407A-BF01-0BD0418D4221}" destId="{CC9F6D9B-E055-472E-9A4E-598E46C3F3A6}" srcOrd="0" destOrd="0" presId="urn:microsoft.com/office/officeart/2005/8/layout/default"/>
    <dgm:cxn modelId="{84953C4F-AC1E-4281-8548-69AA35407476}" type="presOf" srcId="{4628D0EF-C000-483B-B563-A00C0CEB4EFC}" destId="{9704BF37-FE6A-4AF5-A786-C0F33A501156}" srcOrd="0" destOrd="0" presId="urn:microsoft.com/office/officeart/2005/8/layout/default"/>
    <dgm:cxn modelId="{03D3078A-DA3C-48A2-9015-7C1AD710C366}" type="presOf" srcId="{05F7361C-2060-4268-B62F-41F6958C11D6}" destId="{599CF270-0B22-452D-897F-0E2AE5A0A7AA}" srcOrd="0" destOrd="0" presId="urn:microsoft.com/office/officeart/2005/8/layout/default"/>
    <dgm:cxn modelId="{20453991-E5A3-4593-ACA2-36FB8D2A5C48}" srcId="{4628D0EF-C000-483B-B563-A00C0CEB4EFC}" destId="{023B8879-A93C-4065-B939-A41A7CCBD372}" srcOrd="5" destOrd="0" parTransId="{23B5964D-AFCE-44AC-B0B8-5B9B42A72080}" sibTransId="{435C8A6C-E012-4C2A-8247-A9C250AF64C9}"/>
    <dgm:cxn modelId="{162D0397-78F6-47B9-9CD4-9139BBFCD7BD}" srcId="{4628D0EF-C000-483B-B563-A00C0CEB4EFC}" destId="{33FBD78C-8C81-4487-A0E8-7CB9BA87F61E}" srcOrd="3" destOrd="0" parTransId="{9AB7186D-A51F-4A44-95EF-D14FB17F8222}" sibTransId="{26B78A5A-17AF-4EB6-B93E-4620C0DFBF80}"/>
    <dgm:cxn modelId="{2F9332AE-1826-4E71-8BA1-4DEE562CA1E0}" srcId="{4628D0EF-C000-483B-B563-A00C0CEB4EFC}" destId="{74CF1621-F7A8-407A-BF01-0BD0418D4221}" srcOrd="0" destOrd="0" parTransId="{79BD9AFE-3209-4BFF-923E-571FFBA072B8}" sibTransId="{E6DC4E70-F483-4555-94DB-7ADD1BFA6478}"/>
    <dgm:cxn modelId="{622053B4-BF48-4B30-BFAF-1CA76851C62A}" type="presOf" srcId="{843E20B6-8F0C-436F-80C2-2D9396793BD3}" destId="{6A1A1D82-E622-492F-9DE8-055408F1B6D3}" srcOrd="0" destOrd="0" presId="urn:microsoft.com/office/officeart/2005/8/layout/default"/>
    <dgm:cxn modelId="{883B46C5-1879-431E-9EDC-82D5735CA630}" srcId="{4628D0EF-C000-483B-B563-A00C0CEB4EFC}" destId="{05F7361C-2060-4268-B62F-41F6958C11D6}" srcOrd="4" destOrd="0" parTransId="{D3C95B63-E857-4D84-9F90-92847D4B46F0}" sibTransId="{368EE5A8-46A0-4E57-8EE4-897F6955E23A}"/>
    <dgm:cxn modelId="{075C30CA-AF7B-4B25-8724-F159792F330D}" srcId="{4628D0EF-C000-483B-B563-A00C0CEB4EFC}" destId="{B8CAD61B-C9F4-4135-89F9-44F204774563}" srcOrd="1" destOrd="0" parTransId="{3467F0AA-5C16-4B84-887F-8796A247D74E}" sibTransId="{62B10169-B5C4-40D7-AC5C-FE70DC54DF92}"/>
    <dgm:cxn modelId="{2EFECAC5-F7D6-4BAB-AD3C-950B5119B052}" type="presParOf" srcId="{9704BF37-FE6A-4AF5-A786-C0F33A501156}" destId="{CC9F6D9B-E055-472E-9A4E-598E46C3F3A6}" srcOrd="0" destOrd="0" presId="urn:microsoft.com/office/officeart/2005/8/layout/default"/>
    <dgm:cxn modelId="{45F4C43E-2CC9-4BAC-B3A5-B30899B8A67B}" type="presParOf" srcId="{9704BF37-FE6A-4AF5-A786-C0F33A501156}" destId="{C71D9A05-4124-4C40-AE96-60FC235E7E42}" srcOrd="1" destOrd="0" presId="urn:microsoft.com/office/officeart/2005/8/layout/default"/>
    <dgm:cxn modelId="{4A139649-E2AB-4D74-BE4A-8A2E1194D3F4}" type="presParOf" srcId="{9704BF37-FE6A-4AF5-A786-C0F33A501156}" destId="{6B905EFC-37A1-46CA-869F-2367AE3E6CBC}" srcOrd="2" destOrd="0" presId="urn:microsoft.com/office/officeart/2005/8/layout/default"/>
    <dgm:cxn modelId="{B36D15EE-5797-460F-AC5A-1BF655FCAC3E}" type="presParOf" srcId="{9704BF37-FE6A-4AF5-A786-C0F33A501156}" destId="{41780439-FE01-4B93-AC1C-2FA3FFB1BD70}" srcOrd="3" destOrd="0" presId="urn:microsoft.com/office/officeart/2005/8/layout/default"/>
    <dgm:cxn modelId="{F108493B-0CF6-4082-A3EF-B38FC128350F}" type="presParOf" srcId="{9704BF37-FE6A-4AF5-A786-C0F33A501156}" destId="{91337C51-6CE5-4E16-A8B2-C50A0D62B187}" srcOrd="4" destOrd="0" presId="urn:microsoft.com/office/officeart/2005/8/layout/default"/>
    <dgm:cxn modelId="{9D7E9F11-1472-49B0-AB4D-F3501FFDA0F8}" type="presParOf" srcId="{9704BF37-FE6A-4AF5-A786-C0F33A501156}" destId="{218782BB-11E4-4C5B-A5F2-6DCA360EF37B}" srcOrd="5" destOrd="0" presId="urn:microsoft.com/office/officeart/2005/8/layout/default"/>
    <dgm:cxn modelId="{A3C307E8-4055-4581-836A-DDFAB31CE11E}" type="presParOf" srcId="{9704BF37-FE6A-4AF5-A786-C0F33A501156}" destId="{18E26C0A-0239-449D-B982-140BC36C901F}" srcOrd="6" destOrd="0" presId="urn:microsoft.com/office/officeart/2005/8/layout/default"/>
    <dgm:cxn modelId="{EB929506-6FB1-4DF4-8182-9BC8F74E86E7}" type="presParOf" srcId="{9704BF37-FE6A-4AF5-A786-C0F33A501156}" destId="{673FFA4C-1820-49F3-8FBF-AC5E64799EE7}" srcOrd="7" destOrd="0" presId="urn:microsoft.com/office/officeart/2005/8/layout/default"/>
    <dgm:cxn modelId="{F7BE63F6-E6D5-493D-B846-09A28D5F830B}" type="presParOf" srcId="{9704BF37-FE6A-4AF5-A786-C0F33A501156}" destId="{599CF270-0B22-452D-897F-0E2AE5A0A7AA}" srcOrd="8" destOrd="0" presId="urn:microsoft.com/office/officeart/2005/8/layout/default"/>
    <dgm:cxn modelId="{3F52A829-6E38-44E2-9D60-4A3D1E06A82A}" type="presParOf" srcId="{9704BF37-FE6A-4AF5-A786-C0F33A501156}" destId="{5E4728D1-4A23-4342-A5C9-AE108F8C2409}" srcOrd="9" destOrd="0" presId="urn:microsoft.com/office/officeart/2005/8/layout/default"/>
    <dgm:cxn modelId="{92FF9023-AD51-4A07-B727-AFAD3AF8A00E}" type="presParOf" srcId="{9704BF37-FE6A-4AF5-A786-C0F33A501156}" destId="{96262928-FFB6-4186-8C9B-782FD49A9C72}" srcOrd="10" destOrd="0" presId="urn:microsoft.com/office/officeart/2005/8/layout/default"/>
    <dgm:cxn modelId="{B294EF90-D594-40BD-B6D0-ED32B3EF6755}" type="presParOf" srcId="{9704BF37-FE6A-4AF5-A786-C0F33A501156}" destId="{9A8CC06A-1CCE-4E80-9C41-3F6449916D1B}" srcOrd="11" destOrd="0" presId="urn:microsoft.com/office/officeart/2005/8/layout/default"/>
    <dgm:cxn modelId="{FACEC976-F5E1-491C-9A4C-C0E6B6440D83}" type="presParOf" srcId="{9704BF37-FE6A-4AF5-A786-C0F33A501156}" destId="{6A1A1D82-E622-492F-9DE8-055408F1B6D3}"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05F96E-4BF2-479B-8370-C92C51FF816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CACD589-F50F-4B9D-BF9C-E14057988F42}">
      <dgm:prSet/>
      <dgm:spPr/>
      <dgm:t>
        <a:bodyPr/>
        <a:lstStyle/>
        <a:p>
          <a:r>
            <a:rPr lang="en-US" b="0" i="0" baseline="0" dirty="0"/>
            <a:t>Parties impacted</a:t>
          </a:r>
        </a:p>
      </dgm:t>
    </dgm:pt>
    <dgm:pt modelId="{669EBEBA-93B6-4630-8B36-C6483DB2DA69}" type="parTrans" cxnId="{9EC75A7A-914C-44CD-B1C7-EE85EF116CF3}">
      <dgm:prSet/>
      <dgm:spPr/>
      <dgm:t>
        <a:bodyPr/>
        <a:lstStyle/>
        <a:p>
          <a:endParaRPr lang="en-US"/>
        </a:p>
      </dgm:t>
    </dgm:pt>
    <dgm:pt modelId="{5DC9DBA7-F1EA-4677-8C32-5F186BEA70F0}" type="sibTrans" cxnId="{9EC75A7A-914C-44CD-B1C7-EE85EF116CF3}">
      <dgm:prSet/>
      <dgm:spPr/>
      <dgm:t>
        <a:bodyPr/>
        <a:lstStyle/>
        <a:p>
          <a:endParaRPr lang="en-US"/>
        </a:p>
      </dgm:t>
    </dgm:pt>
    <dgm:pt modelId="{6147F241-FC64-4AA9-8FEB-8E09AEF743FE}">
      <dgm:prSet/>
      <dgm:spPr/>
      <dgm:t>
        <a:bodyPr/>
        <a:lstStyle/>
        <a:p>
          <a:r>
            <a:rPr lang="en-US" dirty="0">
              <a:latin typeface="Calibri" panose="020F0502020204030204" pitchFamily="34" charset="0"/>
            </a:rPr>
            <a:t>Capital organizations</a:t>
          </a:r>
          <a:endParaRPr lang="en-US" dirty="0"/>
        </a:p>
      </dgm:t>
    </dgm:pt>
    <dgm:pt modelId="{72037609-A27E-477C-BC9D-199EBDA22773}" type="parTrans" cxnId="{684CEEEE-5DA1-46BA-ACFE-FC34A738D355}">
      <dgm:prSet/>
      <dgm:spPr/>
      <dgm:t>
        <a:bodyPr/>
        <a:lstStyle/>
        <a:p>
          <a:endParaRPr lang="en-US"/>
        </a:p>
      </dgm:t>
    </dgm:pt>
    <dgm:pt modelId="{B65A490F-0F6D-45B9-AD3E-AB56B42605A0}" type="sibTrans" cxnId="{684CEEEE-5DA1-46BA-ACFE-FC34A738D355}">
      <dgm:prSet/>
      <dgm:spPr/>
      <dgm:t>
        <a:bodyPr/>
        <a:lstStyle/>
        <a:p>
          <a:endParaRPr lang="en-US"/>
        </a:p>
      </dgm:t>
    </dgm:pt>
    <dgm:pt modelId="{21A83491-05FE-4EF7-9B8D-9D57D57DAB3C}">
      <dgm:prSet/>
      <dgm:spPr/>
      <dgm:t>
        <a:bodyPr/>
        <a:lstStyle/>
        <a:p>
          <a:r>
            <a:rPr lang="en-US" dirty="0">
              <a:latin typeface="Calibri" panose="020F0502020204030204" pitchFamily="34" charset="0"/>
            </a:rPr>
            <a:t>Government funders</a:t>
          </a:r>
          <a:endParaRPr lang="en-US" dirty="0"/>
        </a:p>
      </dgm:t>
    </dgm:pt>
    <dgm:pt modelId="{3BF264D3-ED7C-4107-B9C8-5F27EA6C46A2}" type="parTrans" cxnId="{1D6A9D2F-6C94-4633-80D5-A098E7042598}">
      <dgm:prSet/>
      <dgm:spPr/>
      <dgm:t>
        <a:bodyPr/>
        <a:lstStyle/>
        <a:p>
          <a:endParaRPr lang="en-US"/>
        </a:p>
      </dgm:t>
    </dgm:pt>
    <dgm:pt modelId="{3D93FE59-77E8-4254-81BA-0B6A76E1399A}" type="sibTrans" cxnId="{1D6A9D2F-6C94-4633-80D5-A098E7042598}">
      <dgm:prSet/>
      <dgm:spPr/>
      <dgm:t>
        <a:bodyPr/>
        <a:lstStyle/>
        <a:p>
          <a:endParaRPr lang="en-US"/>
        </a:p>
      </dgm:t>
    </dgm:pt>
    <dgm:pt modelId="{AEDE5653-0ED5-4D16-AD38-1BCCBF498B15}">
      <dgm:prSet/>
      <dgm:spPr/>
      <dgm:t>
        <a:bodyPr/>
        <a:lstStyle/>
        <a:p>
          <a:r>
            <a:rPr lang="en-US" b="0" i="0" u="none" strike="noStrike" baseline="0" dirty="0">
              <a:latin typeface="Calibri" panose="020F0502020204030204" pitchFamily="34" charset="0"/>
            </a:rPr>
            <a:t>Managing communications</a:t>
          </a:r>
          <a:endParaRPr lang="en-US" dirty="0"/>
        </a:p>
      </dgm:t>
    </dgm:pt>
    <dgm:pt modelId="{8620C6A2-696D-4A2D-A422-2A3E624B4798}" type="parTrans" cxnId="{D4DCFEA5-E34B-4631-8F20-3B4260CAF0D2}">
      <dgm:prSet/>
      <dgm:spPr/>
      <dgm:t>
        <a:bodyPr/>
        <a:lstStyle/>
        <a:p>
          <a:endParaRPr lang="en-US"/>
        </a:p>
      </dgm:t>
    </dgm:pt>
    <dgm:pt modelId="{0F62BF15-E2D1-49B8-BC71-4063AF26C5BA}" type="sibTrans" cxnId="{D4DCFEA5-E34B-4631-8F20-3B4260CAF0D2}">
      <dgm:prSet/>
      <dgm:spPr/>
      <dgm:t>
        <a:bodyPr/>
        <a:lstStyle/>
        <a:p>
          <a:endParaRPr lang="en-US"/>
        </a:p>
      </dgm:t>
    </dgm:pt>
    <dgm:pt modelId="{89220161-A475-4367-AF23-135D53A20DA1}" type="pres">
      <dgm:prSet presAssocID="{8A05F96E-4BF2-479B-8370-C92C51FF816D}" presName="diagram" presStyleCnt="0">
        <dgm:presLayoutVars>
          <dgm:dir/>
          <dgm:resizeHandles val="exact"/>
        </dgm:presLayoutVars>
      </dgm:prSet>
      <dgm:spPr/>
    </dgm:pt>
    <dgm:pt modelId="{6C4997B5-C909-4FE3-89FE-897BCB93D0F3}" type="pres">
      <dgm:prSet presAssocID="{DCACD589-F50F-4B9D-BF9C-E14057988F42}" presName="node" presStyleLbl="node1" presStyleIdx="0" presStyleCnt="4">
        <dgm:presLayoutVars>
          <dgm:bulletEnabled val="1"/>
        </dgm:presLayoutVars>
      </dgm:prSet>
      <dgm:spPr/>
    </dgm:pt>
    <dgm:pt modelId="{B3C8F38D-2101-4805-ACB0-D9079D6A2FDB}" type="pres">
      <dgm:prSet presAssocID="{5DC9DBA7-F1EA-4677-8C32-5F186BEA70F0}" presName="sibTrans" presStyleCnt="0"/>
      <dgm:spPr/>
    </dgm:pt>
    <dgm:pt modelId="{5CA8BE58-B51C-4D3F-A908-2CDEC58FC96E}" type="pres">
      <dgm:prSet presAssocID="{6147F241-FC64-4AA9-8FEB-8E09AEF743FE}" presName="node" presStyleLbl="node1" presStyleIdx="1" presStyleCnt="4">
        <dgm:presLayoutVars>
          <dgm:bulletEnabled val="1"/>
        </dgm:presLayoutVars>
      </dgm:prSet>
      <dgm:spPr/>
    </dgm:pt>
    <dgm:pt modelId="{1E253F1B-60CD-4482-AAB2-D49C3A450F38}" type="pres">
      <dgm:prSet presAssocID="{B65A490F-0F6D-45B9-AD3E-AB56B42605A0}" presName="sibTrans" presStyleCnt="0"/>
      <dgm:spPr/>
    </dgm:pt>
    <dgm:pt modelId="{462F0CEF-D993-465C-8F24-F2E5EE401379}" type="pres">
      <dgm:prSet presAssocID="{21A83491-05FE-4EF7-9B8D-9D57D57DAB3C}" presName="node" presStyleLbl="node1" presStyleIdx="2" presStyleCnt="4">
        <dgm:presLayoutVars>
          <dgm:bulletEnabled val="1"/>
        </dgm:presLayoutVars>
      </dgm:prSet>
      <dgm:spPr/>
    </dgm:pt>
    <dgm:pt modelId="{5631F404-207D-40A3-A68B-9998686C1EBE}" type="pres">
      <dgm:prSet presAssocID="{3D93FE59-77E8-4254-81BA-0B6A76E1399A}" presName="sibTrans" presStyleCnt="0"/>
      <dgm:spPr/>
    </dgm:pt>
    <dgm:pt modelId="{6787C53F-38B7-4371-A353-45E964341D04}" type="pres">
      <dgm:prSet presAssocID="{AEDE5653-0ED5-4D16-AD38-1BCCBF498B15}" presName="node" presStyleLbl="node1" presStyleIdx="3" presStyleCnt="4">
        <dgm:presLayoutVars>
          <dgm:bulletEnabled val="1"/>
        </dgm:presLayoutVars>
      </dgm:prSet>
      <dgm:spPr/>
    </dgm:pt>
  </dgm:ptLst>
  <dgm:cxnLst>
    <dgm:cxn modelId="{877A4F27-E7CC-4A4B-AC12-90FA896C2F62}" type="presOf" srcId="{8A05F96E-4BF2-479B-8370-C92C51FF816D}" destId="{89220161-A475-4367-AF23-135D53A20DA1}" srcOrd="0" destOrd="0" presId="urn:microsoft.com/office/officeart/2005/8/layout/default"/>
    <dgm:cxn modelId="{1D6A9D2F-6C94-4633-80D5-A098E7042598}" srcId="{8A05F96E-4BF2-479B-8370-C92C51FF816D}" destId="{21A83491-05FE-4EF7-9B8D-9D57D57DAB3C}" srcOrd="2" destOrd="0" parTransId="{3BF264D3-ED7C-4107-B9C8-5F27EA6C46A2}" sibTransId="{3D93FE59-77E8-4254-81BA-0B6A76E1399A}"/>
    <dgm:cxn modelId="{87245B6F-07D3-48BC-88F6-96F713C2C451}" type="presOf" srcId="{21A83491-05FE-4EF7-9B8D-9D57D57DAB3C}" destId="{462F0CEF-D993-465C-8F24-F2E5EE401379}" srcOrd="0" destOrd="0" presId="urn:microsoft.com/office/officeart/2005/8/layout/default"/>
    <dgm:cxn modelId="{D6517D73-29F3-44B8-9B68-A683CE79C6C9}" type="presOf" srcId="{DCACD589-F50F-4B9D-BF9C-E14057988F42}" destId="{6C4997B5-C909-4FE3-89FE-897BCB93D0F3}" srcOrd="0" destOrd="0" presId="urn:microsoft.com/office/officeart/2005/8/layout/default"/>
    <dgm:cxn modelId="{9EC75A7A-914C-44CD-B1C7-EE85EF116CF3}" srcId="{8A05F96E-4BF2-479B-8370-C92C51FF816D}" destId="{DCACD589-F50F-4B9D-BF9C-E14057988F42}" srcOrd="0" destOrd="0" parTransId="{669EBEBA-93B6-4630-8B36-C6483DB2DA69}" sibTransId="{5DC9DBA7-F1EA-4677-8C32-5F186BEA70F0}"/>
    <dgm:cxn modelId="{D4DCFEA5-E34B-4631-8F20-3B4260CAF0D2}" srcId="{8A05F96E-4BF2-479B-8370-C92C51FF816D}" destId="{AEDE5653-0ED5-4D16-AD38-1BCCBF498B15}" srcOrd="3" destOrd="0" parTransId="{8620C6A2-696D-4A2D-A422-2A3E624B4798}" sibTransId="{0F62BF15-E2D1-49B8-BC71-4063AF26C5BA}"/>
    <dgm:cxn modelId="{A9AC0AB9-1E8B-4E4F-8123-B29E0A980AA7}" type="presOf" srcId="{AEDE5653-0ED5-4D16-AD38-1BCCBF498B15}" destId="{6787C53F-38B7-4371-A353-45E964341D04}" srcOrd="0" destOrd="0" presId="urn:microsoft.com/office/officeart/2005/8/layout/default"/>
    <dgm:cxn modelId="{8A8338BF-6E09-4772-A10A-69AD325A6E13}" type="presOf" srcId="{6147F241-FC64-4AA9-8FEB-8E09AEF743FE}" destId="{5CA8BE58-B51C-4D3F-A908-2CDEC58FC96E}" srcOrd="0" destOrd="0" presId="urn:microsoft.com/office/officeart/2005/8/layout/default"/>
    <dgm:cxn modelId="{684CEEEE-5DA1-46BA-ACFE-FC34A738D355}" srcId="{8A05F96E-4BF2-479B-8370-C92C51FF816D}" destId="{6147F241-FC64-4AA9-8FEB-8E09AEF743FE}" srcOrd="1" destOrd="0" parTransId="{72037609-A27E-477C-BC9D-199EBDA22773}" sibTransId="{B65A490F-0F6D-45B9-AD3E-AB56B42605A0}"/>
    <dgm:cxn modelId="{DA0FBC9F-96F3-4A26-BBAB-D67F4C3003E8}" type="presParOf" srcId="{89220161-A475-4367-AF23-135D53A20DA1}" destId="{6C4997B5-C909-4FE3-89FE-897BCB93D0F3}" srcOrd="0" destOrd="0" presId="urn:microsoft.com/office/officeart/2005/8/layout/default"/>
    <dgm:cxn modelId="{CA23CA46-9B24-4520-ACEB-FA734B857333}" type="presParOf" srcId="{89220161-A475-4367-AF23-135D53A20DA1}" destId="{B3C8F38D-2101-4805-ACB0-D9079D6A2FDB}" srcOrd="1" destOrd="0" presId="urn:microsoft.com/office/officeart/2005/8/layout/default"/>
    <dgm:cxn modelId="{28F5A475-68A5-42FF-8DEC-4D22F24AE306}" type="presParOf" srcId="{89220161-A475-4367-AF23-135D53A20DA1}" destId="{5CA8BE58-B51C-4D3F-A908-2CDEC58FC96E}" srcOrd="2" destOrd="0" presId="urn:microsoft.com/office/officeart/2005/8/layout/default"/>
    <dgm:cxn modelId="{2402C125-3BB1-4EB9-9FB7-8F892410E1A2}" type="presParOf" srcId="{89220161-A475-4367-AF23-135D53A20DA1}" destId="{1E253F1B-60CD-4482-AAB2-D49C3A450F38}" srcOrd="3" destOrd="0" presId="urn:microsoft.com/office/officeart/2005/8/layout/default"/>
    <dgm:cxn modelId="{C9320C9E-18B6-47AF-BA01-2C65044EF9A1}" type="presParOf" srcId="{89220161-A475-4367-AF23-135D53A20DA1}" destId="{462F0CEF-D993-465C-8F24-F2E5EE401379}" srcOrd="4" destOrd="0" presId="urn:microsoft.com/office/officeart/2005/8/layout/default"/>
    <dgm:cxn modelId="{BEE64BB9-F411-48E8-88E1-34B548284014}" type="presParOf" srcId="{89220161-A475-4367-AF23-135D53A20DA1}" destId="{5631F404-207D-40A3-A68B-9998686C1EBE}" srcOrd="5" destOrd="0" presId="urn:microsoft.com/office/officeart/2005/8/layout/default"/>
    <dgm:cxn modelId="{1F395FA5-BBA8-4333-8767-524CD0B62BC0}" type="presParOf" srcId="{89220161-A475-4367-AF23-135D53A20DA1}" destId="{6787C53F-38B7-4371-A353-45E964341D04}"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8C1E77-132B-4FF9-8B01-D6282E892709}"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5BFDFDFF-E1FA-44E6-AA60-3463A54D92AF}">
      <dgm:prSet/>
      <dgm:spPr/>
      <dgm:t>
        <a:bodyPr/>
        <a:lstStyle/>
        <a:p>
          <a:r>
            <a:rPr lang="en-US" b="0" i="0" baseline="0"/>
            <a:t>Clients served </a:t>
          </a:r>
          <a:endParaRPr lang="en-US"/>
        </a:p>
      </dgm:t>
    </dgm:pt>
    <dgm:pt modelId="{37B2F1A8-50A9-4103-A000-33112CCF1DDD}" type="parTrans" cxnId="{2987B588-4EDD-4D2C-96E1-E73E6754E7AB}">
      <dgm:prSet/>
      <dgm:spPr/>
      <dgm:t>
        <a:bodyPr/>
        <a:lstStyle/>
        <a:p>
          <a:endParaRPr lang="en-US"/>
        </a:p>
      </dgm:t>
    </dgm:pt>
    <dgm:pt modelId="{C48DD5CA-774C-406A-8C87-F6899CDF4784}" type="sibTrans" cxnId="{2987B588-4EDD-4D2C-96E1-E73E6754E7AB}">
      <dgm:prSet/>
      <dgm:spPr/>
      <dgm:t>
        <a:bodyPr/>
        <a:lstStyle/>
        <a:p>
          <a:endParaRPr lang="en-US"/>
        </a:p>
      </dgm:t>
    </dgm:pt>
    <dgm:pt modelId="{53CA5AEC-6193-4404-B8E5-CFDC083C836D}">
      <dgm:prSet/>
      <dgm:spPr/>
      <dgm:t>
        <a:bodyPr/>
        <a:lstStyle/>
        <a:p>
          <a:r>
            <a:rPr lang="en-US" b="0" i="0" baseline="0"/>
            <a:t>Employees </a:t>
          </a:r>
          <a:endParaRPr lang="en-US"/>
        </a:p>
      </dgm:t>
    </dgm:pt>
    <dgm:pt modelId="{A06C2595-4B59-4E96-B341-68C56065F51B}" type="parTrans" cxnId="{85F60EDD-B719-4B86-8E8F-25651830BA9A}">
      <dgm:prSet/>
      <dgm:spPr/>
      <dgm:t>
        <a:bodyPr/>
        <a:lstStyle/>
        <a:p>
          <a:endParaRPr lang="en-US"/>
        </a:p>
      </dgm:t>
    </dgm:pt>
    <dgm:pt modelId="{36555210-4A34-494C-AFB6-EF4A2B54B1FB}" type="sibTrans" cxnId="{85F60EDD-B719-4B86-8E8F-25651830BA9A}">
      <dgm:prSet/>
      <dgm:spPr/>
      <dgm:t>
        <a:bodyPr/>
        <a:lstStyle/>
        <a:p>
          <a:endParaRPr lang="en-US"/>
        </a:p>
      </dgm:t>
    </dgm:pt>
    <dgm:pt modelId="{F4033A01-84FF-4B7E-9830-1EC3D7BF071B}">
      <dgm:prSet/>
      <dgm:spPr/>
      <dgm:t>
        <a:bodyPr/>
        <a:lstStyle/>
        <a:p>
          <a:r>
            <a:rPr lang="en-US"/>
            <a:t>Funders/Licensing Agencies </a:t>
          </a:r>
          <a:r>
            <a:rPr lang="en-US" b="0" i="0" baseline="0"/>
            <a:t> </a:t>
          </a:r>
          <a:endParaRPr lang="en-US"/>
        </a:p>
      </dgm:t>
    </dgm:pt>
    <dgm:pt modelId="{F6ECB13D-66A8-43C4-8347-3715E5F12390}" type="parTrans" cxnId="{93AC1DE3-3A06-41AE-9133-876D809AEA6B}">
      <dgm:prSet/>
      <dgm:spPr/>
      <dgm:t>
        <a:bodyPr/>
        <a:lstStyle/>
        <a:p>
          <a:endParaRPr lang="en-US"/>
        </a:p>
      </dgm:t>
    </dgm:pt>
    <dgm:pt modelId="{6D32B0AF-6508-4F08-BA79-59573A286847}" type="sibTrans" cxnId="{93AC1DE3-3A06-41AE-9133-876D809AEA6B}">
      <dgm:prSet/>
      <dgm:spPr/>
      <dgm:t>
        <a:bodyPr/>
        <a:lstStyle/>
        <a:p>
          <a:endParaRPr lang="en-US"/>
        </a:p>
      </dgm:t>
    </dgm:pt>
    <dgm:pt modelId="{5FC829AE-2427-4104-B810-542B11E6B15F}">
      <dgm:prSet/>
      <dgm:spPr/>
      <dgm:t>
        <a:bodyPr/>
        <a:lstStyle/>
        <a:p>
          <a:r>
            <a:rPr lang="en-US" b="0" i="0" baseline="0"/>
            <a:t>Communities served </a:t>
          </a:r>
          <a:endParaRPr lang="en-US"/>
        </a:p>
      </dgm:t>
    </dgm:pt>
    <dgm:pt modelId="{EC2BC152-DE83-49C5-8BDB-79DFC23E6E05}" type="parTrans" cxnId="{2338C4DC-FB69-4A65-85F0-D3D3674A18DF}">
      <dgm:prSet/>
      <dgm:spPr/>
      <dgm:t>
        <a:bodyPr/>
        <a:lstStyle/>
        <a:p>
          <a:endParaRPr lang="en-US"/>
        </a:p>
      </dgm:t>
    </dgm:pt>
    <dgm:pt modelId="{6AF86B44-1E64-4B8D-B4BD-36410084E057}" type="sibTrans" cxnId="{2338C4DC-FB69-4A65-85F0-D3D3674A18DF}">
      <dgm:prSet/>
      <dgm:spPr/>
      <dgm:t>
        <a:bodyPr/>
        <a:lstStyle/>
        <a:p>
          <a:endParaRPr lang="en-US"/>
        </a:p>
      </dgm:t>
    </dgm:pt>
    <dgm:pt modelId="{BDCFBC11-B9B1-4988-A598-EF91B40A3E17}">
      <dgm:prSet/>
      <dgm:spPr/>
      <dgm:t>
        <a:bodyPr/>
        <a:lstStyle/>
        <a:p>
          <a:r>
            <a:rPr lang="en-US" b="0" i="0" baseline="0"/>
            <a:t>Other providers/networks within the community </a:t>
          </a:r>
          <a:endParaRPr lang="en-US"/>
        </a:p>
      </dgm:t>
    </dgm:pt>
    <dgm:pt modelId="{54996F54-F2D2-4009-AA3C-19C7568FB268}" type="parTrans" cxnId="{51DCB030-2419-4AAF-A2DC-C72B410D3FF9}">
      <dgm:prSet/>
      <dgm:spPr/>
      <dgm:t>
        <a:bodyPr/>
        <a:lstStyle/>
        <a:p>
          <a:endParaRPr lang="en-US"/>
        </a:p>
      </dgm:t>
    </dgm:pt>
    <dgm:pt modelId="{98DB4753-E40A-4D17-A9B0-2F8DA4A300BE}" type="sibTrans" cxnId="{51DCB030-2419-4AAF-A2DC-C72B410D3FF9}">
      <dgm:prSet/>
      <dgm:spPr/>
      <dgm:t>
        <a:bodyPr/>
        <a:lstStyle/>
        <a:p>
          <a:endParaRPr lang="en-US"/>
        </a:p>
      </dgm:t>
    </dgm:pt>
    <dgm:pt modelId="{D58E089B-C8AF-40C9-8158-9848CD2EB5C7}">
      <dgm:prSet/>
      <dgm:spPr/>
      <dgm:t>
        <a:bodyPr/>
        <a:lstStyle/>
        <a:p>
          <a:r>
            <a:rPr lang="en-US" b="0" i="0" baseline="0"/>
            <a:t>Debt holders</a:t>
          </a:r>
          <a:endParaRPr lang="en-US"/>
        </a:p>
      </dgm:t>
    </dgm:pt>
    <dgm:pt modelId="{326728B3-1DEA-45FF-9E32-B9D7EC40735F}" type="parTrans" cxnId="{369644D2-128D-45AA-AAEE-5BBAD009194F}">
      <dgm:prSet/>
      <dgm:spPr/>
      <dgm:t>
        <a:bodyPr/>
        <a:lstStyle/>
        <a:p>
          <a:endParaRPr lang="en-US"/>
        </a:p>
      </dgm:t>
    </dgm:pt>
    <dgm:pt modelId="{0D98EBEE-4A30-4BEE-AF2F-EF978BDD96DB}" type="sibTrans" cxnId="{369644D2-128D-45AA-AAEE-5BBAD009194F}">
      <dgm:prSet/>
      <dgm:spPr/>
      <dgm:t>
        <a:bodyPr/>
        <a:lstStyle/>
        <a:p>
          <a:endParaRPr lang="en-US"/>
        </a:p>
      </dgm:t>
    </dgm:pt>
    <dgm:pt modelId="{30E329F7-31A7-432A-A434-3A7F6F79776F}" type="pres">
      <dgm:prSet presAssocID="{6B8C1E77-132B-4FF9-8B01-D6282E892709}" presName="diagram" presStyleCnt="0">
        <dgm:presLayoutVars>
          <dgm:dir/>
          <dgm:resizeHandles val="exact"/>
        </dgm:presLayoutVars>
      </dgm:prSet>
      <dgm:spPr/>
    </dgm:pt>
    <dgm:pt modelId="{78C33FD6-0771-4026-822B-C0FE7BE44292}" type="pres">
      <dgm:prSet presAssocID="{5BFDFDFF-E1FA-44E6-AA60-3463A54D92AF}" presName="node" presStyleLbl="node1" presStyleIdx="0" presStyleCnt="6">
        <dgm:presLayoutVars>
          <dgm:bulletEnabled val="1"/>
        </dgm:presLayoutVars>
      </dgm:prSet>
      <dgm:spPr/>
    </dgm:pt>
    <dgm:pt modelId="{7BA5795B-25F4-4289-B70A-E546DFED8137}" type="pres">
      <dgm:prSet presAssocID="{C48DD5CA-774C-406A-8C87-F6899CDF4784}" presName="sibTrans" presStyleCnt="0"/>
      <dgm:spPr/>
    </dgm:pt>
    <dgm:pt modelId="{39308AE2-53FC-40CD-93FA-1B6F4C9D2F0E}" type="pres">
      <dgm:prSet presAssocID="{53CA5AEC-6193-4404-B8E5-CFDC083C836D}" presName="node" presStyleLbl="node1" presStyleIdx="1" presStyleCnt="6">
        <dgm:presLayoutVars>
          <dgm:bulletEnabled val="1"/>
        </dgm:presLayoutVars>
      </dgm:prSet>
      <dgm:spPr/>
    </dgm:pt>
    <dgm:pt modelId="{30C51747-2ED4-4DC6-9DDA-8DD59F999B96}" type="pres">
      <dgm:prSet presAssocID="{36555210-4A34-494C-AFB6-EF4A2B54B1FB}" presName="sibTrans" presStyleCnt="0"/>
      <dgm:spPr/>
    </dgm:pt>
    <dgm:pt modelId="{9361CC77-F7F9-4FEB-A0E6-65CAE15F3049}" type="pres">
      <dgm:prSet presAssocID="{F4033A01-84FF-4B7E-9830-1EC3D7BF071B}" presName="node" presStyleLbl="node1" presStyleIdx="2" presStyleCnt="6">
        <dgm:presLayoutVars>
          <dgm:bulletEnabled val="1"/>
        </dgm:presLayoutVars>
      </dgm:prSet>
      <dgm:spPr/>
    </dgm:pt>
    <dgm:pt modelId="{261B9BB8-436D-406B-986C-C13272EC598C}" type="pres">
      <dgm:prSet presAssocID="{6D32B0AF-6508-4F08-BA79-59573A286847}" presName="sibTrans" presStyleCnt="0"/>
      <dgm:spPr/>
    </dgm:pt>
    <dgm:pt modelId="{CF73B1C4-7D37-4F99-95BE-0C841C3DFB0E}" type="pres">
      <dgm:prSet presAssocID="{5FC829AE-2427-4104-B810-542B11E6B15F}" presName="node" presStyleLbl="node1" presStyleIdx="3" presStyleCnt="6">
        <dgm:presLayoutVars>
          <dgm:bulletEnabled val="1"/>
        </dgm:presLayoutVars>
      </dgm:prSet>
      <dgm:spPr/>
    </dgm:pt>
    <dgm:pt modelId="{258DB170-A7CB-4A34-A130-4822C86D782B}" type="pres">
      <dgm:prSet presAssocID="{6AF86B44-1E64-4B8D-B4BD-36410084E057}" presName="sibTrans" presStyleCnt="0"/>
      <dgm:spPr/>
    </dgm:pt>
    <dgm:pt modelId="{E0D2E847-26E7-4B9D-9246-85886857141C}" type="pres">
      <dgm:prSet presAssocID="{BDCFBC11-B9B1-4988-A598-EF91B40A3E17}" presName="node" presStyleLbl="node1" presStyleIdx="4" presStyleCnt="6">
        <dgm:presLayoutVars>
          <dgm:bulletEnabled val="1"/>
        </dgm:presLayoutVars>
      </dgm:prSet>
      <dgm:spPr/>
    </dgm:pt>
    <dgm:pt modelId="{3A1CB387-E2CD-4335-9038-B470642016AD}" type="pres">
      <dgm:prSet presAssocID="{98DB4753-E40A-4D17-A9B0-2F8DA4A300BE}" presName="sibTrans" presStyleCnt="0"/>
      <dgm:spPr/>
    </dgm:pt>
    <dgm:pt modelId="{A5E04285-35BA-4DA3-ACD9-094448F2491B}" type="pres">
      <dgm:prSet presAssocID="{D58E089B-C8AF-40C9-8158-9848CD2EB5C7}" presName="node" presStyleLbl="node1" presStyleIdx="5" presStyleCnt="6">
        <dgm:presLayoutVars>
          <dgm:bulletEnabled val="1"/>
        </dgm:presLayoutVars>
      </dgm:prSet>
      <dgm:spPr/>
    </dgm:pt>
  </dgm:ptLst>
  <dgm:cxnLst>
    <dgm:cxn modelId="{7476BF04-B42B-4CE6-BBB1-A1519D8DF619}" type="presOf" srcId="{D58E089B-C8AF-40C9-8158-9848CD2EB5C7}" destId="{A5E04285-35BA-4DA3-ACD9-094448F2491B}" srcOrd="0" destOrd="0" presId="urn:microsoft.com/office/officeart/2005/8/layout/default"/>
    <dgm:cxn modelId="{119E0A17-5DCC-4DC1-8934-820299E9ABFA}" type="presOf" srcId="{5BFDFDFF-E1FA-44E6-AA60-3463A54D92AF}" destId="{78C33FD6-0771-4026-822B-C0FE7BE44292}" srcOrd="0" destOrd="0" presId="urn:microsoft.com/office/officeart/2005/8/layout/default"/>
    <dgm:cxn modelId="{51DCB030-2419-4AAF-A2DC-C72B410D3FF9}" srcId="{6B8C1E77-132B-4FF9-8B01-D6282E892709}" destId="{BDCFBC11-B9B1-4988-A598-EF91B40A3E17}" srcOrd="4" destOrd="0" parTransId="{54996F54-F2D2-4009-AA3C-19C7568FB268}" sibTransId="{98DB4753-E40A-4D17-A9B0-2F8DA4A300BE}"/>
    <dgm:cxn modelId="{D2B08E53-9195-43B1-8E99-F4171D45C3DD}" type="presOf" srcId="{F4033A01-84FF-4B7E-9830-1EC3D7BF071B}" destId="{9361CC77-F7F9-4FEB-A0E6-65CAE15F3049}" srcOrd="0" destOrd="0" presId="urn:microsoft.com/office/officeart/2005/8/layout/default"/>
    <dgm:cxn modelId="{C0388388-5F9D-46E0-886C-E74D2EC794B2}" type="presOf" srcId="{BDCFBC11-B9B1-4988-A598-EF91B40A3E17}" destId="{E0D2E847-26E7-4B9D-9246-85886857141C}" srcOrd="0" destOrd="0" presId="urn:microsoft.com/office/officeart/2005/8/layout/default"/>
    <dgm:cxn modelId="{2987B588-4EDD-4D2C-96E1-E73E6754E7AB}" srcId="{6B8C1E77-132B-4FF9-8B01-D6282E892709}" destId="{5BFDFDFF-E1FA-44E6-AA60-3463A54D92AF}" srcOrd="0" destOrd="0" parTransId="{37B2F1A8-50A9-4103-A000-33112CCF1DDD}" sibTransId="{C48DD5CA-774C-406A-8C87-F6899CDF4784}"/>
    <dgm:cxn modelId="{BD0EEFAD-C82F-47C8-A607-DC1AEE2514F1}" type="presOf" srcId="{5FC829AE-2427-4104-B810-542B11E6B15F}" destId="{CF73B1C4-7D37-4F99-95BE-0C841C3DFB0E}" srcOrd="0" destOrd="0" presId="urn:microsoft.com/office/officeart/2005/8/layout/default"/>
    <dgm:cxn modelId="{ADFBD6B7-42B4-4121-8D4D-00C3CD0E3C97}" type="presOf" srcId="{6B8C1E77-132B-4FF9-8B01-D6282E892709}" destId="{30E329F7-31A7-432A-A434-3A7F6F79776F}" srcOrd="0" destOrd="0" presId="urn:microsoft.com/office/officeart/2005/8/layout/default"/>
    <dgm:cxn modelId="{369644D2-128D-45AA-AAEE-5BBAD009194F}" srcId="{6B8C1E77-132B-4FF9-8B01-D6282E892709}" destId="{D58E089B-C8AF-40C9-8158-9848CD2EB5C7}" srcOrd="5" destOrd="0" parTransId="{326728B3-1DEA-45FF-9E32-B9D7EC40735F}" sibTransId="{0D98EBEE-4A30-4BEE-AF2F-EF978BDD96DB}"/>
    <dgm:cxn modelId="{2338C4DC-FB69-4A65-85F0-D3D3674A18DF}" srcId="{6B8C1E77-132B-4FF9-8B01-D6282E892709}" destId="{5FC829AE-2427-4104-B810-542B11E6B15F}" srcOrd="3" destOrd="0" parTransId="{EC2BC152-DE83-49C5-8BDB-79DFC23E6E05}" sibTransId="{6AF86B44-1E64-4B8D-B4BD-36410084E057}"/>
    <dgm:cxn modelId="{85F60EDD-B719-4B86-8E8F-25651830BA9A}" srcId="{6B8C1E77-132B-4FF9-8B01-D6282E892709}" destId="{53CA5AEC-6193-4404-B8E5-CFDC083C836D}" srcOrd="1" destOrd="0" parTransId="{A06C2595-4B59-4E96-B341-68C56065F51B}" sibTransId="{36555210-4A34-494C-AFB6-EF4A2B54B1FB}"/>
    <dgm:cxn modelId="{93AC1DE3-3A06-41AE-9133-876D809AEA6B}" srcId="{6B8C1E77-132B-4FF9-8B01-D6282E892709}" destId="{F4033A01-84FF-4B7E-9830-1EC3D7BF071B}" srcOrd="2" destOrd="0" parTransId="{F6ECB13D-66A8-43C4-8347-3715E5F12390}" sibTransId="{6D32B0AF-6508-4F08-BA79-59573A286847}"/>
    <dgm:cxn modelId="{C37E3BF0-EECD-45C1-B902-66F8C309CCA7}" type="presOf" srcId="{53CA5AEC-6193-4404-B8E5-CFDC083C836D}" destId="{39308AE2-53FC-40CD-93FA-1B6F4C9D2F0E}" srcOrd="0" destOrd="0" presId="urn:microsoft.com/office/officeart/2005/8/layout/default"/>
    <dgm:cxn modelId="{F39C0D13-ADF8-41FD-8AF7-F92B01CD0C55}" type="presParOf" srcId="{30E329F7-31A7-432A-A434-3A7F6F79776F}" destId="{78C33FD6-0771-4026-822B-C0FE7BE44292}" srcOrd="0" destOrd="0" presId="urn:microsoft.com/office/officeart/2005/8/layout/default"/>
    <dgm:cxn modelId="{3763EA32-BD4A-4AA3-815E-519005BB47C0}" type="presParOf" srcId="{30E329F7-31A7-432A-A434-3A7F6F79776F}" destId="{7BA5795B-25F4-4289-B70A-E546DFED8137}" srcOrd="1" destOrd="0" presId="urn:microsoft.com/office/officeart/2005/8/layout/default"/>
    <dgm:cxn modelId="{3E2EFD6D-D29F-4CA9-B943-DC6C7F61446F}" type="presParOf" srcId="{30E329F7-31A7-432A-A434-3A7F6F79776F}" destId="{39308AE2-53FC-40CD-93FA-1B6F4C9D2F0E}" srcOrd="2" destOrd="0" presId="urn:microsoft.com/office/officeart/2005/8/layout/default"/>
    <dgm:cxn modelId="{32CFE473-9AC5-4DC5-8DB6-1BF10DF3B8DC}" type="presParOf" srcId="{30E329F7-31A7-432A-A434-3A7F6F79776F}" destId="{30C51747-2ED4-4DC6-9DDA-8DD59F999B96}" srcOrd="3" destOrd="0" presId="urn:microsoft.com/office/officeart/2005/8/layout/default"/>
    <dgm:cxn modelId="{8195BBF3-1C57-4CCE-951B-B20A6ED6F38A}" type="presParOf" srcId="{30E329F7-31A7-432A-A434-3A7F6F79776F}" destId="{9361CC77-F7F9-4FEB-A0E6-65CAE15F3049}" srcOrd="4" destOrd="0" presId="urn:microsoft.com/office/officeart/2005/8/layout/default"/>
    <dgm:cxn modelId="{320B8586-0303-4120-BA58-BA404B6D4605}" type="presParOf" srcId="{30E329F7-31A7-432A-A434-3A7F6F79776F}" destId="{261B9BB8-436D-406B-986C-C13272EC598C}" srcOrd="5" destOrd="0" presId="urn:microsoft.com/office/officeart/2005/8/layout/default"/>
    <dgm:cxn modelId="{55DD5F2E-916D-4A14-A1A2-59AA592AD333}" type="presParOf" srcId="{30E329F7-31A7-432A-A434-3A7F6F79776F}" destId="{CF73B1C4-7D37-4F99-95BE-0C841C3DFB0E}" srcOrd="6" destOrd="0" presId="urn:microsoft.com/office/officeart/2005/8/layout/default"/>
    <dgm:cxn modelId="{FA5D3CCA-998F-41A7-835D-1FE2D3D43A8D}" type="presParOf" srcId="{30E329F7-31A7-432A-A434-3A7F6F79776F}" destId="{258DB170-A7CB-4A34-A130-4822C86D782B}" srcOrd="7" destOrd="0" presId="urn:microsoft.com/office/officeart/2005/8/layout/default"/>
    <dgm:cxn modelId="{6FF81596-F984-427B-861C-015854F76B2A}" type="presParOf" srcId="{30E329F7-31A7-432A-A434-3A7F6F79776F}" destId="{E0D2E847-26E7-4B9D-9246-85886857141C}" srcOrd="8" destOrd="0" presId="urn:microsoft.com/office/officeart/2005/8/layout/default"/>
    <dgm:cxn modelId="{13C6118C-7513-4734-91B5-40AB908FBC07}" type="presParOf" srcId="{30E329F7-31A7-432A-A434-3A7F6F79776F}" destId="{3A1CB387-E2CD-4335-9038-B470642016AD}" srcOrd="9" destOrd="0" presId="urn:microsoft.com/office/officeart/2005/8/layout/default"/>
    <dgm:cxn modelId="{FE862AAC-E49D-43C1-8E51-170AE648F80F}" type="presParOf" srcId="{30E329F7-31A7-432A-A434-3A7F6F79776F}" destId="{A5E04285-35BA-4DA3-ACD9-094448F2491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7757732-429C-4638-8D10-532939F0CEDA}"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221D439A-FC32-4295-99A5-C8ACEE1A8B48}">
      <dgm:prSet/>
      <dgm:spPr/>
      <dgm:t>
        <a:bodyPr/>
        <a:lstStyle/>
        <a:p>
          <a:r>
            <a:rPr lang="en-US" b="0" i="0" baseline="0">
              <a:solidFill>
                <a:schemeClr val="bg1"/>
              </a:solidFill>
            </a:rPr>
            <a:t>Continue current operations as separate organization, developing strategic plan to: </a:t>
          </a:r>
          <a:endParaRPr lang="en-US" dirty="0">
            <a:solidFill>
              <a:schemeClr val="bg1"/>
            </a:solidFill>
          </a:endParaRPr>
        </a:p>
      </dgm:t>
    </dgm:pt>
    <dgm:pt modelId="{2D7D945C-DC33-4C8F-AA0F-3E5CD4D08056}" type="parTrans" cxnId="{C9CCA8CB-30CA-4394-97D8-542E8D575C7D}">
      <dgm:prSet/>
      <dgm:spPr/>
      <dgm:t>
        <a:bodyPr/>
        <a:lstStyle/>
        <a:p>
          <a:endParaRPr lang="en-US"/>
        </a:p>
      </dgm:t>
    </dgm:pt>
    <dgm:pt modelId="{52CB9B4B-7973-4C44-9F60-CD084FFF78E2}" type="sibTrans" cxnId="{C9CCA8CB-30CA-4394-97D8-542E8D575C7D}">
      <dgm:prSet/>
      <dgm:spPr/>
      <dgm:t>
        <a:bodyPr/>
        <a:lstStyle/>
        <a:p>
          <a:endParaRPr lang="en-US"/>
        </a:p>
      </dgm:t>
    </dgm:pt>
    <dgm:pt modelId="{B1BB824C-A02E-47B4-8604-F78C197415A8}">
      <dgm:prSet/>
      <dgm:spPr/>
      <dgm:t>
        <a:bodyPr/>
        <a:lstStyle/>
        <a:p>
          <a:r>
            <a:rPr lang="en-US" b="0" i="0" baseline="0" dirty="0">
              <a:solidFill>
                <a:schemeClr val="bg1"/>
              </a:solidFill>
            </a:rPr>
            <a:t>Evaluate leadership </a:t>
          </a:r>
          <a:endParaRPr lang="en-US" dirty="0">
            <a:solidFill>
              <a:schemeClr val="bg1"/>
            </a:solidFill>
          </a:endParaRPr>
        </a:p>
      </dgm:t>
    </dgm:pt>
    <dgm:pt modelId="{998D59C3-DA84-4133-8048-886B3700E2E0}" type="parTrans" cxnId="{8ECF47DB-E719-4321-B942-3A175D4F8978}">
      <dgm:prSet/>
      <dgm:spPr/>
      <dgm:t>
        <a:bodyPr/>
        <a:lstStyle/>
        <a:p>
          <a:endParaRPr lang="en-US"/>
        </a:p>
      </dgm:t>
    </dgm:pt>
    <dgm:pt modelId="{82DE55B1-B9AC-4D18-8DDD-088BE1745C63}" type="sibTrans" cxnId="{8ECF47DB-E719-4321-B942-3A175D4F8978}">
      <dgm:prSet/>
      <dgm:spPr/>
      <dgm:t>
        <a:bodyPr/>
        <a:lstStyle/>
        <a:p>
          <a:endParaRPr lang="en-US"/>
        </a:p>
      </dgm:t>
    </dgm:pt>
    <dgm:pt modelId="{668D2400-9F84-483F-804F-DA6F42F7BB00}">
      <dgm:prSet/>
      <dgm:spPr/>
      <dgm:t>
        <a:bodyPr/>
        <a:lstStyle/>
        <a:p>
          <a:r>
            <a:rPr lang="en-US" b="0" i="0" baseline="0" dirty="0">
              <a:solidFill>
                <a:schemeClr val="bg1"/>
              </a:solidFill>
            </a:rPr>
            <a:t>Evaluate Board leadership</a:t>
          </a:r>
          <a:endParaRPr lang="en-US" dirty="0">
            <a:solidFill>
              <a:schemeClr val="bg1"/>
            </a:solidFill>
          </a:endParaRPr>
        </a:p>
      </dgm:t>
    </dgm:pt>
    <dgm:pt modelId="{FC4FF7F5-0D0B-4B8E-A424-652359F02850}" type="parTrans" cxnId="{CAE57EAE-38C3-4518-9488-E44C3DF26F83}">
      <dgm:prSet/>
      <dgm:spPr/>
      <dgm:t>
        <a:bodyPr/>
        <a:lstStyle/>
        <a:p>
          <a:endParaRPr lang="en-US"/>
        </a:p>
      </dgm:t>
    </dgm:pt>
    <dgm:pt modelId="{501EA09D-10D5-4692-90CF-20FFA84349E6}" type="sibTrans" cxnId="{CAE57EAE-38C3-4518-9488-E44C3DF26F83}">
      <dgm:prSet/>
      <dgm:spPr/>
      <dgm:t>
        <a:bodyPr/>
        <a:lstStyle/>
        <a:p>
          <a:endParaRPr lang="en-US"/>
        </a:p>
      </dgm:t>
    </dgm:pt>
    <dgm:pt modelId="{B5470EED-B31E-4C75-B602-347C2A6B78F2}">
      <dgm:prSet/>
      <dgm:spPr/>
      <dgm:t>
        <a:bodyPr/>
        <a:lstStyle/>
        <a:p>
          <a:r>
            <a:rPr lang="en-US" b="0" i="0" baseline="0">
              <a:solidFill>
                <a:schemeClr val="bg1"/>
              </a:solidFill>
            </a:rPr>
            <a:t>Explore other funding opportunities</a:t>
          </a:r>
          <a:endParaRPr lang="en-US" dirty="0">
            <a:solidFill>
              <a:schemeClr val="bg1"/>
            </a:solidFill>
          </a:endParaRPr>
        </a:p>
      </dgm:t>
    </dgm:pt>
    <dgm:pt modelId="{892CFECF-B349-464E-87BF-7C8752A8B094}" type="parTrans" cxnId="{AFF5D3E9-B859-4D35-B2AB-D8AA94EB938F}">
      <dgm:prSet/>
      <dgm:spPr/>
      <dgm:t>
        <a:bodyPr/>
        <a:lstStyle/>
        <a:p>
          <a:endParaRPr lang="en-US"/>
        </a:p>
      </dgm:t>
    </dgm:pt>
    <dgm:pt modelId="{303BDC93-9812-4597-84FD-2BEB9942420C}" type="sibTrans" cxnId="{AFF5D3E9-B859-4D35-B2AB-D8AA94EB938F}">
      <dgm:prSet/>
      <dgm:spPr/>
      <dgm:t>
        <a:bodyPr/>
        <a:lstStyle/>
        <a:p>
          <a:endParaRPr lang="en-US"/>
        </a:p>
      </dgm:t>
    </dgm:pt>
    <dgm:pt modelId="{1F71F016-58A2-4670-9285-D6F3FA3D0E98}">
      <dgm:prSet/>
      <dgm:spPr/>
      <dgm:t>
        <a:bodyPr/>
        <a:lstStyle/>
        <a:p>
          <a:r>
            <a:rPr lang="en-US" b="0" i="0" baseline="0">
              <a:solidFill>
                <a:schemeClr val="bg1"/>
              </a:solidFill>
            </a:rPr>
            <a:t>Diversify program/service portfolio</a:t>
          </a:r>
          <a:endParaRPr lang="en-US" dirty="0">
            <a:solidFill>
              <a:schemeClr val="bg1"/>
            </a:solidFill>
          </a:endParaRPr>
        </a:p>
      </dgm:t>
    </dgm:pt>
    <dgm:pt modelId="{374AB10B-6D34-4367-BD6B-C05132BF021C}" type="parTrans" cxnId="{5C4F5608-FA74-4192-86CC-B527AFAD168A}">
      <dgm:prSet/>
      <dgm:spPr/>
      <dgm:t>
        <a:bodyPr/>
        <a:lstStyle/>
        <a:p>
          <a:endParaRPr lang="en-US"/>
        </a:p>
      </dgm:t>
    </dgm:pt>
    <dgm:pt modelId="{82912FB7-A7D2-4AA7-8818-AF39E4B87BF3}" type="sibTrans" cxnId="{5C4F5608-FA74-4192-86CC-B527AFAD168A}">
      <dgm:prSet/>
      <dgm:spPr/>
      <dgm:t>
        <a:bodyPr/>
        <a:lstStyle/>
        <a:p>
          <a:endParaRPr lang="en-US"/>
        </a:p>
      </dgm:t>
    </dgm:pt>
    <dgm:pt modelId="{D5FBA507-DD72-4494-81B1-524022477965}">
      <dgm:prSet/>
      <dgm:spPr/>
      <dgm:t>
        <a:bodyPr/>
        <a:lstStyle/>
        <a:p>
          <a:r>
            <a:rPr lang="en-US" b="0" i="0" baseline="0" dirty="0">
              <a:solidFill>
                <a:schemeClr val="bg1"/>
              </a:solidFill>
            </a:rPr>
            <a:t>Consider divestment of programs that maintain structural deficits</a:t>
          </a:r>
          <a:endParaRPr lang="en-US" dirty="0">
            <a:solidFill>
              <a:schemeClr val="bg1"/>
            </a:solidFill>
          </a:endParaRPr>
        </a:p>
      </dgm:t>
    </dgm:pt>
    <dgm:pt modelId="{F5F2E0AB-3C33-48A5-822D-60C160918522}" type="parTrans" cxnId="{70FF9F47-15A2-460F-9057-805AE27A11A7}">
      <dgm:prSet/>
      <dgm:spPr/>
      <dgm:t>
        <a:bodyPr/>
        <a:lstStyle/>
        <a:p>
          <a:endParaRPr lang="en-US"/>
        </a:p>
      </dgm:t>
    </dgm:pt>
    <dgm:pt modelId="{835A194B-509F-4E64-BC15-44C80078B960}" type="sibTrans" cxnId="{70FF9F47-15A2-460F-9057-805AE27A11A7}">
      <dgm:prSet/>
      <dgm:spPr/>
      <dgm:t>
        <a:bodyPr/>
        <a:lstStyle/>
        <a:p>
          <a:endParaRPr lang="en-US"/>
        </a:p>
      </dgm:t>
    </dgm:pt>
    <dgm:pt modelId="{F7F56212-DFC6-4005-9351-07C83501CFE0}">
      <dgm:prSet/>
      <dgm:spPr/>
      <dgm:t>
        <a:bodyPr/>
        <a:lstStyle/>
        <a:p>
          <a:r>
            <a:rPr lang="en-US" b="0" i="0" baseline="0" dirty="0">
              <a:solidFill>
                <a:schemeClr val="bg1"/>
              </a:solidFill>
            </a:rPr>
            <a:t>Increase revenues within existing service portfolio</a:t>
          </a:r>
          <a:endParaRPr lang="en-US" dirty="0">
            <a:solidFill>
              <a:schemeClr val="bg1"/>
            </a:solidFill>
          </a:endParaRPr>
        </a:p>
      </dgm:t>
    </dgm:pt>
    <dgm:pt modelId="{4D4999B3-5174-4CEA-897E-02D7315686C3}" type="parTrans" cxnId="{5EB76950-6968-467D-AB32-AD2933CDB9E9}">
      <dgm:prSet/>
      <dgm:spPr/>
      <dgm:t>
        <a:bodyPr/>
        <a:lstStyle/>
        <a:p>
          <a:endParaRPr lang="en-US"/>
        </a:p>
      </dgm:t>
    </dgm:pt>
    <dgm:pt modelId="{6BF4C942-9C32-4C6B-904E-8D3DBB28319A}" type="sibTrans" cxnId="{5EB76950-6968-467D-AB32-AD2933CDB9E9}">
      <dgm:prSet/>
      <dgm:spPr/>
      <dgm:t>
        <a:bodyPr/>
        <a:lstStyle/>
        <a:p>
          <a:endParaRPr lang="en-US"/>
        </a:p>
      </dgm:t>
    </dgm:pt>
    <dgm:pt modelId="{DD8E724D-0AD8-40A6-A1DA-A58BFA8F8F59}">
      <dgm:prSet/>
      <dgm:spPr/>
      <dgm:t>
        <a:bodyPr/>
        <a:lstStyle/>
        <a:p>
          <a:r>
            <a:rPr lang="en-US" b="0" i="0" baseline="0">
              <a:solidFill>
                <a:schemeClr val="bg1"/>
              </a:solidFill>
            </a:rPr>
            <a:t>Develop expenditure reduction and revenue generation strategies</a:t>
          </a:r>
          <a:endParaRPr lang="en-US" dirty="0">
            <a:solidFill>
              <a:schemeClr val="bg1"/>
            </a:solidFill>
          </a:endParaRPr>
        </a:p>
      </dgm:t>
    </dgm:pt>
    <dgm:pt modelId="{D94D911C-3078-4A82-AA03-42E98D689190}" type="parTrans" cxnId="{ACF85B34-9F97-4AFE-9195-1F249D1F9FE9}">
      <dgm:prSet/>
      <dgm:spPr/>
      <dgm:t>
        <a:bodyPr/>
        <a:lstStyle/>
        <a:p>
          <a:endParaRPr lang="en-US"/>
        </a:p>
      </dgm:t>
    </dgm:pt>
    <dgm:pt modelId="{3286678D-DFDA-4DCA-A522-C30578AEE760}" type="sibTrans" cxnId="{ACF85B34-9F97-4AFE-9195-1F249D1F9FE9}">
      <dgm:prSet/>
      <dgm:spPr/>
      <dgm:t>
        <a:bodyPr/>
        <a:lstStyle/>
        <a:p>
          <a:endParaRPr lang="en-US"/>
        </a:p>
      </dgm:t>
    </dgm:pt>
    <dgm:pt modelId="{DE32072D-0754-4643-8037-1D15571C88D5}">
      <dgm:prSet/>
      <dgm:spPr/>
      <dgm:t>
        <a:bodyPr/>
        <a:lstStyle/>
        <a:p>
          <a:r>
            <a:rPr lang="en-US" b="0" i="0" baseline="0">
              <a:solidFill>
                <a:schemeClr val="bg1"/>
              </a:solidFill>
            </a:rPr>
            <a:t>Explore administrative and support efficiencies</a:t>
          </a:r>
          <a:endParaRPr lang="en-US" dirty="0">
            <a:solidFill>
              <a:schemeClr val="bg1"/>
            </a:solidFill>
          </a:endParaRPr>
        </a:p>
      </dgm:t>
    </dgm:pt>
    <dgm:pt modelId="{AC654191-81DC-4473-8089-0A4F3D351C2A}" type="parTrans" cxnId="{5901030A-336E-45A6-A767-5AEC9041683E}">
      <dgm:prSet/>
      <dgm:spPr/>
      <dgm:t>
        <a:bodyPr/>
        <a:lstStyle/>
        <a:p>
          <a:endParaRPr lang="en-US"/>
        </a:p>
      </dgm:t>
    </dgm:pt>
    <dgm:pt modelId="{F42543B7-0B08-4F73-A0F5-D7FB6408F0F6}" type="sibTrans" cxnId="{5901030A-336E-45A6-A767-5AEC9041683E}">
      <dgm:prSet/>
      <dgm:spPr/>
      <dgm:t>
        <a:bodyPr/>
        <a:lstStyle/>
        <a:p>
          <a:endParaRPr lang="en-US"/>
        </a:p>
      </dgm:t>
    </dgm:pt>
    <dgm:pt modelId="{A719A5FC-7450-45A5-8A97-C85987BEBD04}">
      <dgm:prSet/>
      <dgm:spPr/>
      <dgm:t>
        <a:bodyPr/>
        <a:lstStyle/>
        <a:p>
          <a:r>
            <a:rPr lang="en-US" b="0" i="0" baseline="0" dirty="0">
              <a:solidFill>
                <a:schemeClr val="bg1"/>
              </a:solidFill>
            </a:rPr>
            <a:t>Utilize line of credit </a:t>
          </a:r>
          <a:endParaRPr lang="en-US" dirty="0">
            <a:solidFill>
              <a:schemeClr val="bg1"/>
            </a:solidFill>
          </a:endParaRPr>
        </a:p>
      </dgm:t>
    </dgm:pt>
    <dgm:pt modelId="{F673D119-3E9C-41D7-9A18-31C54736B752}" type="parTrans" cxnId="{A1A5605E-CBB6-4512-9AC7-FA726DAEE09F}">
      <dgm:prSet/>
      <dgm:spPr/>
      <dgm:t>
        <a:bodyPr/>
        <a:lstStyle/>
        <a:p>
          <a:endParaRPr lang="en-US"/>
        </a:p>
      </dgm:t>
    </dgm:pt>
    <dgm:pt modelId="{C4128314-338A-481C-8B60-1D16069D3A3F}" type="sibTrans" cxnId="{A1A5605E-CBB6-4512-9AC7-FA726DAEE09F}">
      <dgm:prSet/>
      <dgm:spPr/>
      <dgm:t>
        <a:bodyPr/>
        <a:lstStyle/>
        <a:p>
          <a:endParaRPr lang="en-US"/>
        </a:p>
      </dgm:t>
    </dgm:pt>
    <dgm:pt modelId="{802435F6-DD39-4C81-A2E0-242419AFCC55}">
      <dgm:prSet/>
      <dgm:spPr/>
      <dgm:t>
        <a:bodyPr/>
        <a:lstStyle/>
        <a:p>
          <a:r>
            <a:rPr lang="en-US" b="0" i="0" baseline="0" dirty="0">
              <a:solidFill>
                <a:schemeClr val="bg1"/>
              </a:solidFill>
            </a:rPr>
            <a:t>Restructure programs and staff responsibilities</a:t>
          </a:r>
          <a:endParaRPr lang="en-US" dirty="0">
            <a:solidFill>
              <a:schemeClr val="bg1"/>
            </a:solidFill>
          </a:endParaRPr>
        </a:p>
      </dgm:t>
    </dgm:pt>
    <dgm:pt modelId="{789246EA-0AE2-4864-84D5-0471BBA4C0BB}" type="parTrans" cxnId="{CB015F95-740B-40D0-8153-5769EE0D58DF}">
      <dgm:prSet/>
      <dgm:spPr/>
      <dgm:t>
        <a:bodyPr/>
        <a:lstStyle/>
        <a:p>
          <a:endParaRPr lang="en-US"/>
        </a:p>
      </dgm:t>
    </dgm:pt>
    <dgm:pt modelId="{DC3D9ACF-24C6-49DD-86F3-C77C6E07BC1F}" type="sibTrans" cxnId="{CB015F95-740B-40D0-8153-5769EE0D58DF}">
      <dgm:prSet/>
      <dgm:spPr/>
      <dgm:t>
        <a:bodyPr/>
        <a:lstStyle/>
        <a:p>
          <a:endParaRPr lang="en-US"/>
        </a:p>
      </dgm:t>
    </dgm:pt>
    <dgm:pt modelId="{8860F28A-A567-40E6-8945-7234C4B8DE5A}">
      <dgm:prSet/>
      <dgm:spPr/>
      <dgm:t>
        <a:bodyPr/>
        <a:lstStyle/>
        <a:p>
          <a:r>
            <a:rPr lang="en-US" b="0" i="0" baseline="0">
              <a:solidFill>
                <a:schemeClr val="bg1"/>
              </a:solidFill>
            </a:rPr>
            <a:t>Significant fund development and unrestricted fundraising plan </a:t>
          </a:r>
          <a:endParaRPr lang="en-US" dirty="0">
            <a:solidFill>
              <a:schemeClr val="bg1"/>
            </a:solidFill>
          </a:endParaRPr>
        </a:p>
      </dgm:t>
    </dgm:pt>
    <dgm:pt modelId="{BC54907F-8B6D-49BA-9C9F-B2EDC94C34CC}" type="parTrans" cxnId="{E182A7E0-EF25-46C9-8CF0-11BD91F08631}">
      <dgm:prSet/>
      <dgm:spPr/>
      <dgm:t>
        <a:bodyPr/>
        <a:lstStyle/>
        <a:p>
          <a:endParaRPr lang="en-US"/>
        </a:p>
      </dgm:t>
    </dgm:pt>
    <dgm:pt modelId="{4CB2BC1A-45BF-4FC2-9987-ECA992E8C71A}" type="sibTrans" cxnId="{E182A7E0-EF25-46C9-8CF0-11BD91F08631}">
      <dgm:prSet/>
      <dgm:spPr/>
      <dgm:t>
        <a:bodyPr/>
        <a:lstStyle/>
        <a:p>
          <a:endParaRPr lang="en-US"/>
        </a:p>
      </dgm:t>
    </dgm:pt>
    <dgm:pt modelId="{E6A74B04-49DC-452B-B33B-8B69091EDF94}" type="pres">
      <dgm:prSet presAssocID="{27757732-429C-4638-8D10-532939F0CEDA}" presName="linear" presStyleCnt="0">
        <dgm:presLayoutVars>
          <dgm:animLvl val="lvl"/>
          <dgm:resizeHandles val="exact"/>
        </dgm:presLayoutVars>
      </dgm:prSet>
      <dgm:spPr/>
    </dgm:pt>
    <dgm:pt modelId="{9A695D98-074E-49AD-9FCD-AC2B2F2425D4}" type="pres">
      <dgm:prSet presAssocID="{221D439A-FC32-4295-99A5-C8ACEE1A8B48}" presName="parentText" presStyleLbl="node1" presStyleIdx="0" presStyleCnt="12">
        <dgm:presLayoutVars>
          <dgm:chMax val="0"/>
          <dgm:bulletEnabled val="1"/>
        </dgm:presLayoutVars>
      </dgm:prSet>
      <dgm:spPr/>
    </dgm:pt>
    <dgm:pt modelId="{11D008F1-992B-4D8B-96C4-8D17169969F8}" type="pres">
      <dgm:prSet presAssocID="{52CB9B4B-7973-4C44-9F60-CD084FFF78E2}" presName="spacer" presStyleCnt="0"/>
      <dgm:spPr/>
    </dgm:pt>
    <dgm:pt modelId="{7829E157-F8EE-44C9-916F-B7830DFFF876}" type="pres">
      <dgm:prSet presAssocID="{B1BB824C-A02E-47B4-8604-F78C197415A8}" presName="parentText" presStyleLbl="node1" presStyleIdx="1" presStyleCnt="12">
        <dgm:presLayoutVars>
          <dgm:chMax val="0"/>
          <dgm:bulletEnabled val="1"/>
        </dgm:presLayoutVars>
      </dgm:prSet>
      <dgm:spPr/>
    </dgm:pt>
    <dgm:pt modelId="{D97C004D-6DA9-4467-8D53-9E65A457A603}" type="pres">
      <dgm:prSet presAssocID="{82DE55B1-B9AC-4D18-8DDD-088BE1745C63}" presName="spacer" presStyleCnt="0"/>
      <dgm:spPr/>
    </dgm:pt>
    <dgm:pt modelId="{24273328-A867-4BAF-B3D5-1F85BD0BCA91}" type="pres">
      <dgm:prSet presAssocID="{668D2400-9F84-483F-804F-DA6F42F7BB00}" presName="parentText" presStyleLbl="node1" presStyleIdx="2" presStyleCnt="12">
        <dgm:presLayoutVars>
          <dgm:chMax val="0"/>
          <dgm:bulletEnabled val="1"/>
        </dgm:presLayoutVars>
      </dgm:prSet>
      <dgm:spPr/>
    </dgm:pt>
    <dgm:pt modelId="{718946F8-8E7E-437A-9040-777AA92AAF5A}" type="pres">
      <dgm:prSet presAssocID="{501EA09D-10D5-4692-90CF-20FFA84349E6}" presName="spacer" presStyleCnt="0"/>
      <dgm:spPr/>
    </dgm:pt>
    <dgm:pt modelId="{FA166AFE-C24F-4798-A3A2-4F7695A1F4EF}" type="pres">
      <dgm:prSet presAssocID="{B5470EED-B31E-4C75-B602-347C2A6B78F2}" presName="parentText" presStyleLbl="node1" presStyleIdx="3" presStyleCnt="12">
        <dgm:presLayoutVars>
          <dgm:chMax val="0"/>
          <dgm:bulletEnabled val="1"/>
        </dgm:presLayoutVars>
      </dgm:prSet>
      <dgm:spPr/>
    </dgm:pt>
    <dgm:pt modelId="{D788FD6B-5409-4646-AF3D-5BDAB4BE2B47}" type="pres">
      <dgm:prSet presAssocID="{303BDC93-9812-4597-84FD-2BEB9942420C}" presName="spacer" presStyleCnt="0"/>
      <dgm:spPr/>
    </dgm:pt>
    <dgm:pt modelId="{7A9CB596-6E34-4F91-B05C-9631027D10F6}" type="pres">
      <dgm:prSet presAssocID="{1F71F016-58A2-4670-9285-D6F3FA3D0E98}" presName="parentText" presStyleLbl="node1" presStyleIdx="4" presStyleCnt="12">
        <dgm:presLayoutVars>
          <dgm:chMax val="0"/>
          <dgm:bulletEnabled val="1"/>
        </dgm:presLayoutVars>
      </dgm:prSet>
      <dgm:spPr/>
    </dgm:pt>
    <dgm:pt modelId="{27D4AFD5-7D2A-4691-8007-1E898CAFF0DC}" type="pres">
      <dgm:prSet presAssocID="{82912FB7-A7D2-4AA7-8818-AF39E4B87BF3}" presName="spacer" presStyleCnt="0"/>
      <dgm:spPr/>
    </dgm:pt>
    <dgm:pt modelId="{36AFF0A6-5214-4581-8374-4D138E8F7B6F}" type="pres">
      <dgm:prSet presAssocID="{D5FBA507-DD72-4494-81B1-524022477965}" presName="parentText" presStyleLbl="node1" presStyleIdx="5" presStyleCnt="12">
        <dgm:presLayoutVars>
          <dgm:chMax val="0"/>
          <dgm:bulletEnabled val="1"/>
        </dgm:presLayoutVars>
      </dgm:prSet>
      <dgm:spPr/>
    </dgm:pt>
    <dgm:pt modelId="{5E7972DA-D61B-4641-84DE-1B0097E9D2DE}" type="pres">
      <dgm:prSet presAssocID="{835A194B-509F-4E64-BC15-44C80078B960}" presName="spacer" presStyleCnt="0"/>
      <dgm:spPr/>
    </dgm:pt>
    <dgm:pt modelId="{F75B7DEA-BE1E-4890-AE7D-570D9617A2A8}" type="pres">
      <dgm:prSet presAssocID="{F7F56212-DFC6-4005-9351-07C83501CFE0}" presName="parentText" presStyleLbl="node1" presStyleIdx="6" presStyleCnt="12">
        <dgm:presLayoutVars>
          <dgm:chMax val="0"/>
          <dgm:bulletEnabled val="1"/>
        </dgm:presLayoutVars>
      </dgm:prSet>
      <dgm:spPr/>
    </dgm:pt>
    <dgm:pt modelId="{EB16AC60-C54E-4255-9D18-2284E64059B5}" type="pres">
      <dgm:prSet presAssocID="{6BF4C942-9C32-4C6B-904E-8D3DBB28319A}" presName="spacer" presStyleCnt="0"/>
      <dgm:spPr/>
    </dgm:pt>
    <dgm:pt modelId="{9E258F34-87F7-46F3-A54C-C2D5961F1E47}" type="pres">
      <dgm:prSet presAssocID="{DD8E724D-0AD8-40A6-A1DA-A58BFA8F8F59}" presName="parentText" presStyleLbl="node1" presStyleIdx="7" presStyleCnt="12">
        <dgm:presLayoutVars>
          <dgm:chMax val="0"/>
          <dgm:bulletEnabled val="1"/>
        </dgm:presLayoutVars>
      </dgm:prSet>
      <dgm:spPr/>
    </dgm:pt>
    <dgm:pt modelId="{0695C899-D449-4A34-B61F-5D3AAAE0D5E6}" type="pres">
      <dgm:prSet presAssocID="{3286678D-DFDA-4DCA-A522-C30578AEE760}" presName="spacer" presStyleCnt="0"/>
      <dgm:spPr/>
    </dgm:pt>
    <dgm:pt modelId="{A6927A2A-8FEA-45C9-829B-C3203A308AAD}" type="pres">
      <dgm:prSet presAssocID="{DE32072D-0754-4643-8037-1D15571C88D5}" presName="parentText" presStyleLbl="node1" presStyleIdx="8" presStyleCnt="12">
        <dgm:presLayoutVars>
          <dgm:chMax val="0"/>
          <dgm:bulletEnabled val="1"/>
        </dgm:presLayoutVars>
      </dgm:prSet>
      <dgm:spPr/>
    </dgm:pt>
    <dgm:pt modelId="{52C6BBCA-BBD4-49CD-924B-4ED17E16FC6B}" type="pres">
      <dgm:prSet presAssocID="{F42543B7-0B08-4F73-A0F5-D7FB6408F0F6}" presName="spacer" presStyleCnt="0"/>
      <dgm:spPr/>
    </dgm:pt>
    <dgm:pt modelId="{C56508A1-B744-49BA-A67B-CBAFCC9B7B26}" type="pres">
      <dgm:prSet presAssocID="{A719A5FC-7450-45A5-8A97-C85987BEBD04}" presName="parentText" presStyleLbl="node1" presStyleIdx="9" presStyleCnt="12">
        <dgm:presLayoutVars>
          <dgm:chMax val="0"/>
          <dgm:bulletEnabled val="1"/>
        </dgm:presLayoutVars>
      </dgm:prSet>
      <dgm:spPr/>
    </dgm:pt>
    <dgm:pt modelId="{A984E433-3450-41AB-BF21-AF432146C7D1}" type="pres">
      <dgm:prSet presAssocID="{C4128314-338A-481C-8B60-1D16069D3A3F}" presName="spacer" presStyleCnt="0"/>
      <dgm:spPr/>
    </dgm:pt>
    <dgm:pt modelId="{BFA7A831-780B-4D29-B337-EF5BC3A9116E}" type="pres">
      <dgm:prSet presAssocID="{802435F6-DD39-4C81-A2E0-242419AFCC55}" presName="parentText" presStyleLbl="node1" presStyleIdx="10" presStyleCnt="12">
        <dgm:presLayoutVars>
          <dgm:chMax val="0"/>
          <dgm:bulletEnabled val="1"/>
        </dgm:presLayoutVars>
      </dgm:prSet>
      <dgm:spPr/>
    </dgm:pt>
    <dgm:pt modelId="{9875E5A3-F29B-4274-A42C-1160E932DC1C}" type="pres">
      <dgm:prSet presAssocID="{DC3D9ACF-24C6-49DD-86F3-C77C6E07BC1F}" presName="spacer" presStyleCnt="0"/>
      <dgm:spPr/>
    </dgm:pt>
    <dgm:pt modelId="{225C52AF-E463-476C-9A17-2080C0CA9CF9}" type="pres">
      <dgm:prSet presAssocID="{8860F28A-A567-40E6-8945-7234C4B8DE5A}" presName="parentText" presStyleLbl="node1" presStyleIdx="11" presStyleCnt="12">
        <dgm:presLayoutVars>
          <dgm:chMax val="0"/>
          <dgm:bulletEnabled val="1"/>
        </dgm:presLayoutVars>
      </dgm:prSet>
      <dgm:spPr/>
    </dgm:pt>
  </dgm:ptLst>
  <dgm:cxnLst>
    <dgm:cxn modelId="{6FD31307-1A1B-4A22-B9CD-80BD0A16589B}" type="presOf" srcId="{B5470EED-B31E-4C75-B602-347C2A6B78F2}" destId="{FA166AFE-C24F-4798-A3A2-4F7695A1F4EF}" srcOrd="0" destOrd="0" presId="urn:microsoft.com/office/officeart/2005/8/layout/vList2"/>
    <dgm:cxn modelId="{5C4F5608-FA74-4192-86CC-B527AFAD168A}" srcId="{27757732-429C-4638-8D10-532939F0CEDA}" destId="{1F71F016-58A2-4670-9285-D6F3FA3D0E98}" srcOrd="4" destOrd="0" parTransId="{374AB10B-6D34-4367-BD6B-C05132BF021C}" sibTransId="{82912FB7-A7D2-4AA7-8818-AF39E4B87BF3}"/>
    <dgm:cxn modelId="{5901030A-336E-45A6-A767-5AEC9041683E}" srcId="{27757732-429C-4638-8D10-532939F0CEDA}" destId="{DE32072D-0754-4643-8037-1D15571C88D5}" srcOrd="8" destOrd="0" parTransId="{AC654191-81DC-4473-8089-0A4F3D351C2A}" sibTransId="{F42543B7-0B08-4F73-A0F5-D7FB6408F0F6}"/>
    <dgm:cxn modelId="{3F6B700C-AD6E-4DA0-AA78-2B78380CDE45}" type="presOf" srcId="{1F71F016-58A2-4670-9285-D6F3FA3D0E98}" destId="{7A9CB596-6E34-4F91-B05C-9631027D10F6}" srcOrd="0" destOrd="0" presId="urn:microsoft.com/office/officeart/2005/8/layout/vList2"/>
    <dgm:cxn modelId="{93BBB532-370F-4467-B610-F95088D8589A}" type="presOf" srcId="{668D2400-9F84-483F-804F-DA6F42F7BB00}" destId="{24273328-A867-4BAF-B3D5-1F85BD0BCA91}" srcOrd="0" destOrd="0" presId="urn:microsoft.com/office/officeart/2005/8/layout/vList2"/>
    <dgm:cxn modelId="{ACF85B34-9F97-4AFE-9195-1F249D1F9FE9}" srcId="{27757732-429C-4638-8D10-532939F0CEDA}" destId="{DD8E724D-0AD8-40A6-A1DA-A58BFA8F8F59}" srcOrd="7" destOrd="0" parTransId="{D94D911C-3078-4A82-AA03-42E98D689190}" sibTransId="{3286678D-DFDA-4DCA-A522-C30578AEE760}"/>
    <dgm:cxn modelId="{E9453D3B-A822-40E6-A01E-B788A4A34F71}" type="presOf" srcId="{F7F56212-DFC6-4005-9351-07C83501CFE0}" destId="{F75B7DEA-BE1E-4890-AE7D-570D9617A2A8}" srcOrd="0" destOrd="0" presId="urn:microsoft.com/office/officeart/2005/8/layout/vList2"/>
    <dgm:cxn modelId="{EB8A613D-668F-40DE-85CC-537BB26A8F9C}" type="presOf" srcId="{A719A5FC-7450-45A5-8A97-C85987BEBD04}" destId="{C56508A1-B744-49BA-A67B-CBAFCC9B7B26}" srcOrd="0" destOrd="0" presId="urn:microsoft.com/office/officeart/2005/8/layout/vList2"/>
    <dgm:cxn modelId="{A1A5605E-CBB6-4512-9AC7-FA726DAEE09F}" srcId="{27757732-429C-4638-8D10-532939F0CEDA}" destId="{A719A5FC-7450-45A5-8A97-C85987BEBD04}" srcOrd="9" destOrd="0" parTransId="{F673D119-3E9C-41D7-9A18-31C54736B752}" sibTransId="{C4128314-338A-481C-8B60-1D16069D3A3F}"/>
    <dgm:cxn modelId="{E39A5E45-1195-4C1A-B9C1-AB18E71C2EB3}" type="presOf" srcId="{DD8E724D-0AD8-40A6-A1DA-A58BFA8F8F59}" destId="{9E258F34-87F7-46F3-A54C-C2D5961F1E47}" srcOrd="0" destOrd="0" presId="urn:microsoft.com/office/officeart/2005/8/layout/vList2"/>
    <dgm:cxn modelId="{70FF9F47-15A2-460F-9057-805AE27A11A7}" srcId="{27757732-429C-4638-8D10-532939F0CEDA}" destId="{D5FBA507-DD72-4494-81B1-524022477965}" srcOrd="5" destOrd="0" parTransId="{F5F2E0AB-3C33-48A5-822D-60C160918522}" sibTransId="{835A194B-509F-4E64-BC15-44C80078B960}"/>
    <dgm:cxn modelId="{7074904B-DEA8-492D-9AAF-B0BA8BE7441E}" type="presOf" srcId="{802435F6-DD39-4C81-A2E0-242419AFCC55}" destId="{BFA7A831-780B-4D29-B337-EF5BC3A9116E}" srcOrd="0" destOrd="0" presId="urn:microsoft.com/office/officeart/2005/8/layout/vList2"/>
    <dgm:cxn modelId="{5EB76950-6968-467D-AB32-AD2933CDB9E9}" srcId="{27757732-429C-4638-8D10-532939F0CEDA}" destId="{F7F56212-DFC6-4005-9351-07C83501CFE0}" srcOrd="6" destOrd="0" parTransId="{4D4999B3-5174-4CEA-897E-02D7315686C3}" sibTransId="{6BF4C942-9C32-4C6B-904E-8D3DBB28319A}"/>
    <dgm:cxn modelId="{4D562F74-CF62-4455-8649-700EA677E7E1}" type="presOf" srcId="{221D439A-FC32-4295-99A5-C8ACEE1A8B48}" destId="{9A695D98-074E-49AD-9FCD-AC2B2F2425D4}" srcOrd="0" destOrd="0" presId="urn:microsoft.com/office/officeart/2005/8/layout/vList2"/>
    <dgm:cxn modelId="{E800ED76-B0C4-4F8B-8761-D48C51997FA8}" type="presOf" srcId="{8860F28A-A567-40E6-8945-7234C4B8DE5A}" destId="{225C52AF-E463-476C-9A17-2080C0CA9CF9}" srcOrd="0" destOrd="0" presId="urn:microsoft.com/office/officeart/2005/8/layout/vList2"/>
    <dgm:cxn modelId="{930EF557-19C8-414E-8244-72941FA65F7C}" type="presOf" srcId="{B1BB824C-A02E-47B4-8604-F78C197415A8}" destId="{7829E157-F8EE-44C9-916F-B7830DFFF876}" srcOrd="0" destOrd="0" presId="urn:microsoft.com/office/officeart/2005/8/layout/vList2"/>
    <dgm:cxn modelId="{CB015F95-740B-40D0-8153-5769EE0D58DF}" srcId="{27757732-429C-4638-8D10-532939F0CEDA}" destId="{802435F6-DD39-4C81-A2E0-242419AFCC55}" srcOrd="10" destOrd="0" parTransId="{789246EA-0AE2-4864-84D5-0471BBA4C0BB}" sibTransId="{DC3D9ACF-24C6-49DD-86F3-C77C6E07BC1F}"/>
    <dgm:cxn modelId="{CAE57EAE-38C3-4518-9488-E44C3DF26F83}" srcId="{27757732-429C-4638-8D10-532939F0CEDA}" destId="{668D2400-9F84-483F-804F-DA6F42F7BB00}" srcOrd="2" destOrd="0" parTransId="{FC4FF7F5-0D0B-4B8E-A424-652359F02850}" sibTransId="{501EA09D-10D5-4692-90CF-20FFA84349E6}"/>
    <dgm:cxn modelId="{D1AB30C3-E291-4B6C-B594-0FD69F088F30}" type="presOf" srcId="{DE32072D-0754-4643-8037-1D15571C88D5}" destId="{A6927A2A-8FEA-45C9-829B-C3203A308AAD}" srcOrd="0" destOrd="0" presId="urn:microsoft.com/office/officeart/2005/8/layout/vList2"/>
    <dgm:cxn modelId="{A2C711C8-3726-4B76-A277-493B7BA87627}" type="presOf" srcId="{27757732-429C-4638-8D10-532939F0CEDA}" destId="{E6A74B04-49DC-452B-B33B-8B69091EDF94}" srcOrd="0" destOrd="0" presId="urn:microsoft.com/office/officeart/2005/8/layout/vList2"/>
    <dgm:cxn modelId="{C9CCA8CB-30CA-4394-97D8-542E8D575C7D}" srcId="{27757732-429C-4638-8D10-532939F0CEDA}" destId="{221D439A-FC32-4295-99A5-C8ACEE1A8B48}" srcOrd="0" destOrd="0" parTransId="{2D7D945C-DC33-4C8F-AA0F-3E5CD4D08056}" sibTransId="{52CB9B4B-7973-4C44-9F60-CD084FFF78E2}"/>
    <dgm:cxn modelId="{8ECF47DB-E719-4321-B942-3A175D4F8978}" srcId="{27757732-429C-4638-8D10-532939F0CEDA}" destId="{B1BB824C-A02E-47B4-8604-F78C197415A8}" srcOrd="1" destOrd="0" parTransId="{998D59C3-DA84-4133-8048-886B3700E2E0}" sibTransId="{82DE55B1-B9AC-4D18-8DDD-088BE1745C63}"/>
    <dgm:cxn modelId="{E182A7E0-EF25-46C9-8CF0-11BD91F08631}" srcId="{27757732-429C-4638-8D10-532939F0CEDA}" destId="{8860F28A-A567-40E6-8945-7234C4B8DE5A}" srcOrd="11" destOrd="0" parTransId="{BC54907F-8B6D-49BA-9C9F-B2EDC94C34CC}" sibTransId="{4CB2BC1A-45BF-4FC2-9987-ECA992E8C71A}"/>
    <dgm:cxn modelId="{AFF5D3E9-B859-4D35-B2AB-D8AA94EB938F}" srcId="{27757732-429C-4638-8D10-532939F0CEDA}" destId="{B5470EED-B31E-4C75-B602-347C2A6B78F2}" srcOrd="3" destOrd="0" parTransId="{892CFECF-B349-464E-87BF-7C8752A8B094}" sibTransId="{303BDC93-9812-4597-84FD-2BEB9942420C}"/>
    <dgm:cxn modelId="{49022BF1-1337-4765-A0C0-4318256506DB}" type="presOf" srcId="{D5FBA507-DD72-4494-81B1-524022477965}" destId="{36AFF0A6-5214-4581-8374-4D138E8F7B6F}" srcOrd="0" destOrd="0" presId="urn:microsoft.com/office/officeart/2005/8/layout/vList2"/>
    <dgm:cxn modelId="{8E27EC6E-A6D1-4CF1-9A74-358CE8FD60A6}" type="presParOf" srcId="{E6A74B04-49DC-452B-B33B-8B69091EDF94}" destId="{9A695D98-074E-49AD-9FCD-AC2B2F2425D4}" srcOrd="0" destOrd="0" presId="urn:microsoft.com/office/officeart/2005/8/layout/vList2"/>
    <dgm:cxn modelId="{DB56A9BB-9019-47CA-A9CD-DF21E0D9185C}" type="presParOf" srcId="{E6A74B04-49DC-452B-B33B-8B69091EDF94}" destId="{11D008F1-992B-4D8B-96C4-8D17169969F8}" srcOrd="1" destOrd="0" presId="urn:microsoft.com/office/officeart/2005/8/layout/vList2"/>
    <dgm:cxn modelId="{85169E70-5F2D-4A2D-B20D-8218F5DB6E6E}" type="presParOf" srcId="{E6A74B04-49DC-452B-B33B-8B69091EDF94}" destId="{7829E157-F8EE-44C9-916F-B7830DFFF876}" srcOrd="2" destOrd="0" presId="urn:microsoft.com/office/officeart/2005/8/layout/vList2"/>
    <dgm:cxn modelId="{F2D53680-73F1-4D5F-BE25-14C2E6FD7015}" type="presParOf" srcId="{E6A74B04-49DC-452B-B33B-8B69091EDF94}" destId="{D97C004D-6DA9-4467-8D53-9E65A457A603}" srcOrd="3" destOrd="0" presId="urn:microsoft.com/office/officeart/2005/8/layout/vList2"/>
    <dgm:cxn modelId="{E3F9EF45-CA2E-4E10-99BB-0B581B2ED399}" type="presParOf" srcId="{E6A74B04-49DC-452B-B33B-8B69091EDF94}" destId="{24273328-A867-4BAF-B3D5-1F85BD0BCA91}" srcOrd="4" destOrd="0" presId="urn:microsoft.com/office/officeart/2005/8/layout/vList2"/>
    <dgm:cxn modelId="{28953CC5-4F81-4A2F-84D0-05FECEF97AF4}" type="presParOf" srcId="{E6A74B04-49DC-452B-B33B-8B69091EDF94}" destId="{718946F8-8E7E-437A-9040-777AA92AAF5A}" srcOrd="5" destOrd="0" presId="urn:microsoft.com/office/officeart/2005/8/layout/vList2"/>
    <dgm:cxn modelId="{01B2D419-DF61-4B66-9BC8-EF0A46653CDA}" type="presParOf" srcId="{E6A74B04-49DC-452B-B33B-8B69091EDF94}" destId="{FA166AFE-C24F-4798-A3A2-4F7695A1F4EF}" srcOrd="6" destOrd="0" presId="urn:microsoft.com/office/officeart/2005/8/layout/vList2"/>
    <dgm:cxn modelId="{D870C54E-4D23-4D7F-9704-1DF2FCA6DA2A}" type="presParOf" srcId="{E6A74B04-49DC-452B-B33B-8B69091EDF94}" destId="{D788FD6B-5409-4646-AF3D-5BDAB4BE2B47}" srcOrd="7" destOrd="0" presId="urn:microsoft.com/office/officeart/2005/8/layout/vList2"/>
    <dgm:cxn modelId="{7E8F3BE4-E52F-4F68-B5B0-435183E059B9}" type="presParOf" srcId="{E6A74B04-49DC-452B-B33B-8B69091EDF94}" destId="{7A9CB596-6E34-4F91-B05C-9631027D10F6}" srcOrd="8" destOrd="0" presId="urn:microsoft.com/office/officeart/2005/8/layout/vList2"/>
    <dgm:cxn modelId="{B6410ABC-D4D2-471F-9C4B-06F184F2FE98}" type="presParOf" srcId="{E6A74B04-49DC-452B-B33B-8B69091EDF94}" destId="{27D4AFD5-7D2A-4691-8007-1E898CAFF0DC}" srcOrd="9" destOrd="0" presId="urn:microsoft.com/office/officeart/2005/8/layout/vList2"/>
    <dgm:cxn modelId="{C5D5BE51-599C-487B-BAB0-7B14251850C3}" type="presParOf" srcId="{E6A74B04-49DC-452B-B33B-8B69091EDF94}" destId="{36AFF0A6-5214-4581-8374-4D138E8F7B6F}" srcOrd="10" destOrd="0" presId="urn:microsoft.com/office/officeart/2005/8/layout/vList2"/>
    <dgm:cxn modelId="{61561973-3659-471B-91C2-02243DBFAE59}" type="presParOf" srcId="{E6A74B04-49DC-452B-B33B-8B69091EDF94}" destId="{5E7972DA-D61B-4641-84DE-1B0097E9D2DE}" srcOrd="11" destOrd="0" presId="urn:microsoft.com/office/officeart/2005/8/layout/vList2"/>
    <dgm:cxn modelId="{E4B05E6D-1C35-4A19-A3A5-957E9CD7D3C3}" type="presParOf" srcId="{E6A74B04-49DC-452B-B33B-8B69091EDF94}" destId="{F75B7DEA-BE1E-4890-AE7D-570D9617A2A8}" srcOrd="12" destOrd="0" presId="urn:microsoft.com/office/officeart/2005/8/layout/vList2"/>
    <dgm:cxn modelId="{5F5F7C5A-5126-4865-AF65-21F7FC837CB6}" type="presParOf" srcId="{E6A74B04-49DC-452B-B33B-8B69091EDF94}" destId="{EB16AC60-C54E-4255-9D18-2284E64059B5}" srcOrd="13" destOrd="0" presId="urn:microsoft.com/office/officeart/2005/8/layout/vList2"/>
    <dgm:cxn modelId="{E9255B2C-3054-4A96-9EF8-6BFBE56006A6}" type="presParOf" srcId="{E6A74B04-49DC-452B-B33B-8B69091EDF94}" destId="{9E258F34-87F7-46F3-A54C-C2D5961F1E47}" srcOrd="14" destOrd="0" presId="urn:microsoft.com/office/officeart/2005/8/layout/vList2"/>
    <dgm:cxn modelId="{9AF0F822-7552-46D5-BE7A-2E33FF3B234E}" type="presParOf" srcId="{E6A74B04-49DC-452B-B33B-8B69091EDF94}" destId="{0695C899-D449-4A34-B61F-5D3AAAE0D5E6}" srcOrd="15" destOrd="0" presId="urn:microsoft.com/office/officeart/2005/8/layout/vList2"/>
    <dgm:cxn modelId="{34115350-4F80-4837-9FE6-DDB7672DBFD4}" type="presParOf" srcId="{E6A74B04-49DC-452B-B33B-8B69091EDF94}" destId="{A6927A2A-8FEA-45C9-829B-C3203A308AAD}" srcOrd="16" destOrd="0" presId="urn:microsoft.com/office/officeart/2005/8/layout/vList2"/>
    <dgm:cxn modelId="{E83702C1-EBA5-4EAB-9F86-43382466363E}" type="presParOf" srcId="{E6A74B04-49DC-452B-B33B-8B69091EDF94}" destId="{52C6BBCA-BBD4-49CD-924B-4ED17E16FC6B}" srcOrd="17" destOrd="0" presId="urn:microsoft.com/office/officeart/2005/8/layout/vList2"/>
    <dgm:cxn modelId="{B050CB48-46C7-4DF1-A87F-51B90E56F912}" type="presParOf" srcId="{E6A74B04-49DC-452B-B33B-8B69091EDF94}" destId="{C56508A1-B744-49BA-A67B-CBAFCC9B7B26}" srcOrd="18" destOrd="0" presId="urn:microsoft.com/office/officeart/2005/8/layout/vList2"/>
    <dgm:cxn modelId="{74856C42-783A-4B2E-ABEB-465A8BC0FD0D}" type="presParOf" srcId="{E6A74B04-49DC-452B-B33B-8B69091EDF94}" destId="{A984E433-3450-41AB-BF21-AF432146C7D1}" srcOrd="19" destOrd="0" presId="urn:microsoft.com/office/officeart/2005/8/layout/vList2"/>
    <dgm:cxn modelId="{F2BF7378-4139-49FF-A55F-F30D85257595}" type="presParOf" srcId="{E6A74B04-49DC-452B-B33B-8B69091EDF94}" destId="{BFA7A831-780B-4D29-B337-EF5BC3A9116E}" srcOrd="20" destOrd="0" presId="urn:microsoft.com/office/officeart/2005/8/layout/vList2"/>
    <dgm:cxn modelId="{3A90823C-4256-41E5-B37D-3F5CE0391ABF}" type="presParOf" srcId="{E6A74B04-49DC-452B-B33B-8B69091EDF94}" destId="{9875E5A3-F29B-4274-A42C-1160E932DC1C}" srcOrd="21" destOrd="0" presId="urn:microsoft.com/office/officeart/2005/8/layout/vList2"/>
    <dgm:cxn modelId="{EF4D90E7-D3AA-4786-AE5F-804E09664574}" type="presParOf" srcId="{E6A74B04-49DC-452B-B33B-8B69091EDF94}" destId="{225C52AF-E463-476C-9A17-2080C0CA9CF9}" srcOrd="2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0351F9-3432-494F-9275-5C584ED052F1}"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BCA412B1-C2C4-4435-B90E-07892D68CFF1}">
      <dgm:prSet/>
      <dgm:spPr/>
      <dgm:t>
        <a:bodyPr/>
        <a:lstStyle/>
        <a:p>
          <a:r>
            <a:rPr lang="en-US" b="0" i="0" baseline="0" dirty="0"/>
            <a:t>Reassess back-office functions</a:t>
          </a:r>
          <a:endParaRPr lang="en-US" dirty="0"/>
        </a:p>
      </dgm:t>
    </dgm:pt>
    <dgm:pt modelId="{D2AE2A1F-9AF4-41E2-A536-1CEFB75331D5}" type="parTrans" cxnId="{94DF5BD4-D866-4811-A41C-98CED7225829}">
      <dgm:prSet/>
      <dgm:spPr/>
      <dgm:t>
        <a:bodyPr/>
        <a:lstStyle/>
        <a:p>
          <a:endParaRPr lang="en-US"/>
        </a:p>
      </dgm:t>
    </dgm:pt>
    <dgm:pt modelId="{65CC58F6-C6DB-466F-86D9-C510C412D409}" type="sibTrans" cxnId="{94DF5BD4-D866-4811-A41C-98CED7225829}">
      <dgm:prSet/>
      <dgm:spPr/>
      <dgm:t>
        <a:bodyPr/>
        <a:lstStyle/>
        <a:p>
          <a:endParaRPr lang="en-US"/>
        </a:p>
      </dgm:t>
    </dgm:pt>
    <dgm:pt modelId="{4D74649A-711F-484E-BEC8-FAB4C429CF33}">
      <dgm:prSet/>
      <dgm:spPr/>
      <dgm:t>
        <a:bodyPr/>
        <a:lstStyle/>
        <a:p>
          <a:r>
            <a:rPr lang="en-US" b="0" i="0" baseline="0" dirty="0"/>
            <a:t>Consider sharing space and other resources</a:t>
          </a:r>
          <a:endParaRPr lang="en-US" dirty="0"/>
        </a:p>
      </dgm:t>
    </dgm:pt>
    <dgm:pt modelId="{5A1D07C4-D529-4628-AB2D-DB16D8548F7C}" type="parTrans" cxnId="{87B3042A-8CC4-4CC1-A98C-93D7A8F25421}">
      <dgm:prSet/>
      <dgm:spPr/>
      <dgm:t>
        <a:bodyPr/>
        <a:lstStyle/>
        <a:p>
          <a:endParaRPr lang="en-US"/>
        </a:p>
      </dgm:t>
    </dgm:pt>
    <dgm:pt modelId="{6FBBF0D6-87FB-4BDC-9054-7112A22296AE}" type="sibTrans" cxnId="{87B3042A-8CC4-4CC1-A98C-93D7A8F25421}">
      <dgm:prSet/>
      <dgm:spPr/>
      <dgm:t>
        <a:bodyPr/>
        <a:lstStyle/>
        <a:p>
          <a:endParaRPr lang="en-US"/>
        </a:p>
      </dgm:t>
    </dgm:pt>
    <dgm:pt modelId="{EB5C7C4B-AEDE-4FF1-95F8-7095EE17F737}">
      <dgm:prSet/>
      <dgm:spPr/>
      <dgm:t>
        <a:bodyPr/>
        <a:lstStyle/>
        <a:p>
          <a:r>
            <a:rPr lang="en-US" b="0" i="0" baseline="0"/>
            <a:t>Downsize property portfolio of owned and leased space</a:t>
          </a:r>
          <a:endParaRPr lang="en-US"/>
        </a:p>
      </dgm:t>
    </dgm:pt>
    <dgm:pt modelId="{5BFECD83-81D6-4EDA-A8B5-F9D05E6823C8}" type="parTrans" cxnId="{EDC4AF21-14C9-4A83-B5E4-58339379460D}">
      <dgm:prSet/>
      <dgm:spPr/>
      <dgm:t>
        <a:bodyPr/>
        <a:lstStyle/>
        <a:p>
          <a:endParaRPr lang="en-US"/>
        </a:p>
      </dgm:t>
    </dgm:pt>
    <dgm:pt modelId="{EA301F20-56CF-4CE6-8162-37089381309A}" type="sibTrans" cxnId="{EDC4AF21-14C9-4A83-B5E4-58339379460D}">
      <dgm:prSet/>
      <dgm:spPr/>
      <dgm:t>
        <a:bodyPr/>
        <a:lstStyle/>
        <a:p>
          <a:endParaRPr lang="en-US"/>
        </a:p>
      </dgm:t>
    </dgm:pt>
    <dgm:pt modelId="{75894D32-5681-418C-8B47-3250BC5DB713}" type="pres">
      <dgm:prSet presAssocID="{B80351F9-3432-494F-9275-5C584ED052F1}" presName="linear" presStyleCnt="0">
        <dgm:presLayoutVars>
          <dgm:animLvl val="lvl"/>
          <dgm:resizeHandles val="exact"/>
        </dgm:presLayoutVars>
      </dgm:prSet>
      <dgm:spPr/>
    </dgm:pt>
    <dgm:pt modelId="{984EDC06-489E-4E58-A196-059FB1AD41FD}" type="pres">
      <dgm:prSet presAssocID="{BCA412B1-C2C4-4435-B90E-07892D68CFF1}" presName="parentText" presStyleLbl="node1" presStyleIdx="0" presStyleCnt="3">
        <dgm:presLayoutVars>
          <dgm:chMax val="0"/>
          <dgm:bulletEnabled val="1"/>
        </dgm:presLayoutVars>
      </dgm:prSet>
      <dgm:spPr/>
    </dgm:pt>
    <dgm:pt modelId="{CCE9BE98-3E53-4747-8CC4-DFC894D8AED3}" type="pres">
      <dgm:prSet presAssocID="{65CC58F6-C6DB-466F-86D9-C510C412D409}" presName="spacer" presStyleCnt="0"/>
      <dgm:spPr/>
    </dgm:pt>
    <dgm:pt modelId="{4616F5E9-291C-46DD-975D-DCFF3780ED20}" type="pres">
      <dgm:prSet presAssocID="{4D74649A-711F-484E-BEC8-FAB4C429CF33}" presName="parentText" presStyleLbl="node1" presStyleIdx="1" presStyleCnt="3">
        <dgm:presLayoutVars>
          <dgm:chMax val="0"/>
          <dgm:bulletEnabled val="1"/>
        </dgm:presLayoutVars>
      </dgm:prSet>
      <dgm:spPr/>
    </dgm:pt>
    <dgm:pt modelId="{9A68FCDD-81B4-4893-85F7-67D4AAEC3338}" type="pres">
      <dgm:prSet presAssocID="{6FBBF0D6-87FB-4BDC-9054-7112A22296AE}" presName="spacer" presStyleCnt="0"/>
      <dgm:spPr/>
    </dgm:pt>
    <dgm:pt modelId="{9A82DD7D-0FFE-473E-BDB2-D98965D4A0A0}" type="pres">
      <dgm:prSet presAssocID="{EB5C7C4B-AEDE-4FF1-95F8-7095EE17F737}" presName="parentText" presStyleLbl="node1" presStyleIdx="2" presStyleCnt="3">
        <dgm:presLayoutVars>
          <dgm:chMax val="0"/>
          <dgm:bulletEnabled val="1"/>
        </dgm:presLayoutVars>
      </dgm:prSet>
      <dgm:spPr/>
    </dgm:pt>
  </dgm:ptLst>
  <dgm:cxnLst>
    <dgm:cxn modelId="{7E0E9816-1ADA-4DDA-8ED8-9633622FCAC2}" type="presOf" srcId="{4D74649A-711F-484E-BEC8-FAB4C429CF33}" destId="{4616F5E9-291C-46DD-975D-DCFF3780ED20}" srcOrd="0" destOrd="0" presId="urn:microsoft.com/office/officeart/2005/8/layout/vList2"/>
    <dgm:cxn modelId="{DCD8C816-B631-4646-A455-9D69EF79A2A8}" type="presOf" srcId="{BCA412B1-C2C4-4435-B90E-07892D68CFF1}" destId="{984EDC06-489E-4E58-A196-059FB1AD41FD}" srcOrd="0" destOrd="0" presId="urn:microsoft.com/office/officeart/2005/8/layout/vList2"/>
    <dgm:cxn modelId="{EDC4AF21-14C9-4A83-B5E4-58339379460D}" srcId="{B80351F9-3432-494F-9275-5C584ED052F1}" destId="{EB5C7C4B-AEDE-4FF1-95F8-7095EE17F737}" srcOrd="2" destOrd="0" parTransId="{5BFECD83-81D6-4EDA-A8B5-F9D05E6823C8}" sibTransId="{EA301F20-56CF-4CE6-8162-37089381309A}"/>
    <dgm:cxn modelId="{1B688222-6A58-490F-B24B-98700177F542}" type="presOf" srcId="{B80351F9-3432-494F-9275-5C584ED052F1}" destId="{75894D32-5681-418C-8B47-3250BC5DB713}" srcOrd="0" destOrd="0" presId="urn:microsoft.com/office/officeart/2005/8/layout/vList2"/>
    <dgm:cxn modelId="{87B3042A-8CC4-4CC1-A98C-93D7A8F25421}" srcId="{B80351F9-3432-494F-9275-5C584ED052F1}" destId="{4D74649A-711F-484E-BEC8-FAB4C429CF33}" srcOrd="1" destOrd="0" parTransId="{5A1D07C4-D529-4628-AB2D-DB16D8548F7C}" sibTransId="{6FBBF0D6-87FB-4BDC-9054-7112A22296AE}"/>
    <dgm:cxn modelId="{2E52A13D-E936-491F-99EB-425ACC4C8A67}" type="presOf" srcId="{EB5C7C4B-AEDE-4FF1-95F8-7095EE17F737}" destId="{9A82DD7D-0FFE-473E-BDB2-D98965D4A0A0}" srcOrd="0" destOrd="0" presId="urn:microsoft.com/office/officeart/2005/8/layout/vList2"/>
    <dgm:cxn modelId="{94DF5BD4-D866-4811-A41C-98CED7225829}" srcId="{B80351F9-3432-494F-9275-5C584ED052F1}" destId="{BCA412B1-C2C4-4435-B90E-07892D68CFF1}" srcOrd="0" destOrd="0" parTransId="{D2AE2A1F-9AF4-41E2-A536-1CEFB75331D5}" sibTransId="{65CC58F6-C6DB-466F-86D9-C510C412D409}"/>
    <dgm:cxn modelId="{0890101B-8520-41A4-BE95-FD952CF7F2E5}" type="presParOf" srcId="{75894D32-5681-418C-8B47-3250BC5DB713}" destId="{984EDC06-489E-4E58-A196-059FB1AD41FD}" srcOrd="0" destOrd="0" presId="urn:microsoft.com/office/officeart/2005/8/layout/vList2"/>
    <dgm:cxn modelId="{DEC7634A-376B-4DAE-983D-3FFE445B74C6}" type="presParOf" srcId="{75894D32-5681-418C-8B47-3250BC5DB713}" destId="{CCE9BE98-3E53-4747-8CC4-DFC894D8AED3}" srcOrd="1" destOrd="0" presId="urn:microsoft.com/office/officeart/2005/8/layout/vList2"/>
    <dgm:cxn modelId="{90EB36BB-A443-4CF3-A3D3-633CB5A0EE0C}" type="presParOf" srcId="{75894D32-5681-418C-8B47-3250BC5DB713}" destId="{4616F5E9-291C-46DD-975D-DCFF3780ED20}" srcOrd="2" destOrd="0" presId="urn:microsoft.com/office/officeart/2005/8/layout/vList2"/>
    <dgm:cxn modelId="{E72F7919-AB57-4ADF-8028-586A64D96064}" type="presParOf" srcId="{75894D32-5681-418C-8B47-3250BC5DB713}" destId="{9A68FCDD-81B4-4893-85F7-67D4AAEC3338}" srcOrd="3" destOrd="0" presId="urn:microsoft.com/office/officeart/2005/8/layout/vList2"/>
    <dgm:cxn modelId="{CA56E2A4-E181-4F36-B692-58A0AA577E7B}" type="presParOf" srcId="{75894D32-5681-418C-8B47-3250BC5DB713}" destId="{9A82DD7D-0FFE-473E-BDB2-D98965D4A0A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F296053-4D7A-41F4-8AC9-874561C718C9}"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B5B70641-0A39-470A-9A42-7A1F5AF382A9}">
      <dgm:prSet/>
      <dgm:spPr/>
      <dgm:t>
        <a:bodyPr/>
        <a:lstStyle/>
        <a:p>
          <a:r>
            <a:rPr lang="en-US" b="0" i="0" baseline="0" dirty="0"/>
            <a:t>Become affiliate of more stable organization</a:t>
          </a:r>
          <a:endParaRPr lang="en-US" dirty="0"/>
        </a:p>
      </dgm:t>
    </dgm:pt>
    <dgm:pt modelId="{F73BEB5E-1491-4FC1-8F9C-03B565B70133}" type="parTrans" cxnId="{D919102B-6186-4F1E-9380-5296D729F280}">
      <dgm:prSet/>
      <dgm:spPr/>
      <dgm:t>
        <a:bodyPr/>
        <a:lstStyle/>
        <a:p>
          <a:endParaRPr lang="en-US"/>
        </a:p>
      </dgm:t>
    </dgm:pt>
    <dgm:pt modelId="{70AA2236-DB33-4EE6-880F-E33E03909714}" type="sibTrans" cxnId="{D919102B-6186-4F1E-9380-5296D729F280}">
      <dgm:prSet/>
      <dgm:spPr/>
      <dgm:t>
        <a:bodyPr/>
        <a:lstStyle/>
        <a:p>
          <a:endParaRPr lang="en-US"/>
        </a:p>
      </dgm:t>
    </dgm:pt>
    <dgm:pt modelId="{FF0D69CF-9E1C-4098-8437-64C668D22B71}">
      <dgm:prSet/>
      <dgm:spPr/>
      <dgm:t>
        <a:bodyPr/>
        <a:lstStyle/>
        <a:p>
          <a:r>
            <a:rPr lang="en-US" b="0" i="0" baseline="0"/>
            <a:t>Become subsidiary of stable organization</a:t>
          </a:r>
          <a:endParaRPr lang="en-US"/>
        </a:p>
      </dgm:t>
    </dgm:pt>
    <dgm:pt modelId="{B04F41B6-3D15-4DFF-A7C3-85EBF8B559A3}" type="parTrans" cxnId="{19DCF8F9-71C2-4286-B9F4-305F93902097}">
      <dgm:prSet/>
      <dgm:spPr/>
      <dgm:t>
        <a:bodyPr/>
        <a:lstStyle/>
        <a:p>
          <a:endParaRPr lang="en-US"/>
        </a:p>
      </dgm:t>
    </dgm:pt>
    <dgm:pt modelId="{CB4B0947-EB2C-4483-82E6-BC4C217D3327}" type="sibTrans" cxnId="{19DCF8F9-71C2-4286-B9F4-305F93902097}">
      <dgm:prSet/>
      <dgm:spPr/>
      <dgm:t>
        <a:bodyPr/>
        <a:lstStyle/>
        <a:p>
          <a:endParaRPr lang="en-US"/>
        </a:p>
      </dgm:t>
    </dgm:pt>
    <dgm:pt modelId="{6453997B-F3BE-4172-8039-5DA2F6393114}">
      <dgm:prSet/>
      <dgm:spPr/>
      <dgm:t>
        <a:bodyPr/>
        <a:lstStyle/>
        <a:p>
          <a:r>
            <a:rPr lang="en-US" b="0" i="0" baseline="0" dirty="0"/>
            <a:t>Sponsorship model – two separate entities with separate leadership that share resources</a:t>
          </a:r>
          <a:endParaRPr lang="en-US" dirty="0"/>
        </a:p>
      </dgm:t>
    </dgm:pt>
    <dgm:pt modelId="{6E860DFF-A7D5-4AA8-8ED8-573CEB7E1DBB}" type="parTrans" cxnId="{C4CF5FBB-82F2-4A31-839A-23ED8DBB6B14}">
      <dgm:prSet/>
      <dgm:spPr/>
      <dgm:t>
        <a:bodyPr/>
        <a:lstStyle/>
        <a:p>
          <a:endParaRPr lang="en-US"/>
        </a:p>
      </dgm:t>
    </dgm:pt>
    <dgm:pt modelId="{85DB0AC1-6A1F-4B43-BA6D-5052A2184B9A}" type="sibTrans" cxnId="{C4CF5FBB-82F2-4A31-839A-23ED8DBB6B14}">
      <dgm:prSet/>
      <dgm:spPr/>
      <dgm:t>
        <a:bodyPr/>
        <a:lstStyle/>
        <a:p>
          <a:endParaRPr lang="en-US"/>
        </a:p>
      </dgm:t>
    </dgm:pt>
    <dgm:pt modelId="{26CC21CB-3DD4-4BA8-BE91-869BFFF738E7}">
      <dgm:prSet/>
      <dgm:spPr/>
      <dgm:t>
        <a:bodyPr/>
        <a:lstStyle/>
        <a:p>
          <a:r>
            <a:rPr lang="en-US" b="0" i="0" baseline="0"/>
            <a:t>Shared governance structure</a:t>
          </a:r>
          <a:endParaRPr lang="en-US"/>
        </a:p>
      </dgm:t>
    </dgm:pt>
    <dgm:pt modelId="{AC6C8DAE-7278-4D46-8BFF-F8BC51527FAE}" type="parTrans" cxnId="{3EED093B-A8F9-4EC9-96BE-1A10BFE9C742}">
      <dgm:prSet/>
      <dgm:spPr/>
      <dgm:t>
        <a:bodyPr/>
        <a:lstStyle/>
        <a:p>
          <a:endParaRPr lang="en-US"/>
        </a:p>
      </dgm:t>
    </dgm:pt>
    <dgm:pt modelId="{17521D7B-4EFE-4678-9112-247AD29BB0B1}" type="sibTrans" cxnId="{3EED093B-A8F9-4EC9-96BE-1A10BFE9C742}">
      <dgm:prSet/>
      <dgm:spPr/>
      <dgm:t>
        <a:bodyPr/>
        <a:lstStyle/>
        <a:p>
          <a:endParaRPr lang="en-US"/>
        </a:p>
      </dgm:t>
    </dgm:pt>
    <dgm:pt modelId="{E78D62D8-B499-44C3-96E7-9082C29E618C}">
      <dgm:prSet/>
      <dgm:spPr/>
      <dgm:t>
        <a:bodyPr/>
        <a:lstStyle/>
        <a:p>
          <a:r>
            <a:rPr lang="en-US" b="0" i="0" baseline="0" dirty="0"/>
            <a:t>Strategic branding</a:t>
          </a:r>
          <a:endParaRPr lang="en-US" dirty="0"/>
        </a:p>
      </dgm:t>
    </dgm:pt>
    <dgm:pt modelId="{363BB9F0-5D96-4B55-8237-1B3CC143B85A}" type="parTrans" cxnId="{36A0117F-3C74-43BD-B3BE-85A5F4B49858}">
      <dgm:prSet/>
      <dgm:spPr/>
      <dgm:t>
        <a:bodyPr/>
        <a:lstStyle/>
        <a:p>
          <a:endParaRPr lang="en-US"/>
        </a:p>
      </dgm:t>
    </dgm:pt>
    <dgm:pt modelId="{BF0EC7B9-2A53-4F59-ABDA-A8905166E81F}" type="sibTrans" cxnId="{36A0117F-3C74-43BD-B3BE-85A5F4B49858}">
      <dgm:prSet/>
      <dgm:spPr/>
      <dgm:t>
        <a:bodyPr/>
        <a:lstStyle/>
        <a:p>
          <a:endParaRPr lang="en-US"/>
        </a:p>
      </dgm:t>
    </dgm:pt>
    <dgm:pt modelId="{BFB5B1D8-8229-4085-91D3-86F540B4EAA6}" type="pres">
      <dgm:prSet presAssocID="{CF296053-4D7A-41F4-8AC9-874561C718C9}" presName="linear" presStyleCnt="0">
        <dgm:presLayoutVars>
          <dgm:animLvl val="lvl"/>
          <dgm:resizeHandles val="exact"/>
        </dgm:presLayoutVars>
      </dgm:prSet>
      <dgm:spPr/>
    </dgm:pt>
    <dgm:pt modelId="{FAC33F8D-4074-4333-82FE-98EE90D8E929}" type="pres">
      <dgm:prSet presAssocID="{B5B70641-0A39-470A-9A42-7A1F5AF382A9}" presName="parentText" presStyleLbl="node1" presStyleIdx="0" presStyleCnt="5">
        <dgm:presLayoutVars>
          <dgm:chMax val="0"/>
          <dgm:bulletEnabled val="1"/>
        </dgm:presLayoutVars>
      </dgm:prSet>
      <dgm:spPr/>
    </dgm:pt>
    <dgm:pt modelId="{57774357-B851-4761-91EE-AC16AE6F07D2}" type="pres">
      <dgm:prSet presAssocID="{70AA2236-DB33-4EE6-880F-E33E03909714}" presName="spacer" presStyleCnt="0"/>
      <dgm:spPr/>
    </dgm:pt>
    <dgm:pt modelId="{B6EB0F05-3E24-4B89-9748-9FBAA3CAE0F5}" type="pres">
      <dgm:prSet presAssocID="{FF0D69CF-9E1C-4098-8437-64C668D22B71}" presName="parentText" presStyleLbl="node1" presStyleIdx="1" presStyleCnt="5">
        <dgm:presLayoutVars>
          <dgm:chMax val="0"/>
          <dgm:bulletEnabled val="1"/>
        </dgm:presLayoutVars>
      </dgm:prSet>
      <dgm:spPr/>
    </dgm:pt>
    <dgm:pt modelId="{81650344-9CA4-4789-87DE-F83B122D4B08}" type="pres">
      <dgm:prSet presAssocID="{CB4B0947-EB2C-4483-82E6-BC4C217D3327}" presName="spacer" presStyleCnt="0"/>
      <dgm:spPr/>
    </dgm:pt>
    <dgm:pt modelId="{B8E00CF4-90F9-40A1-B002-19049966A275}" type="pres">
      <dgm:prSet presAssocID="{6453997B-F3BE-4172-8039-5DA2F6393114}" presName="parentText" presStyleLbl="node1" presStyleIdx="2" presStyleCnt="5">
        <dgm:presLayoutVars>
          <dgm:chMax val="0"/>
          <dgm:bulletEnabled val="1"/>
        </dgm:presLayoutVars>
      </dgm:prSet>
      <dgm:spPr/>
    </dgm:pt>
    <dgm:pt modelId="{D927C33B-B52F-4FF3-80DA-BFB62F34B7E7}" type="pres">
      <dgm:prSet presAssocID="{85DB0AC1-6A1F-4B43-BA6D-5052A2184B9A}" presName="spacer" presStyleCnt="0"/>
      <dgm:spPr/>
    </dgm:pt>
    <dgm:pt modelId="{F00CEFC8-D3AC-4A77-BE4E-7CC551A26D1A}" type="pres">
      <dgm:prSet presAssocID="{26CC21CB-3DD4-4BA8-BE91-869BFFF738E7}" presName="parentText" presStyleLbl="node1" presStyleIdx="3" presStyleCnt="5">
        <dgm:presLayoutVars>
          <dgm:chMax val="0"/>
          <dgm:bulletEnabled val="1"/>
        </dgm:presLayoutVars>
      </dgm:prSet>
      <dgm:spPr/>
    </dgm:pt>
    <dgm:pt modelId="{8BEF978B-88FB-4081-9B95-2939F1930998}" type="pres">
      <dgm:prSet presAssocID="{17521D7B-4EFE-4678-9112-247AD29BB0B1}" presName="spacer" presStyleCnt="0"/>
      <dgm:spPr/>
    </dgm:pt>
    <dgm:pt modelId="{DB61046F-9527-4ED3-A5E7-5F7A5F95D783}" type="pres">
      <dgm:prSet presAssocID="{E78D62D8-B499-44C3-96E7-9082C29E618C}" presName="parentText" presStyleLbl="node1" presStyleIdx="4" presStyleCnt="5">
        <dgm:presLayoutVars>
          <dgm:chMax val="0"/>
          <dgm:bulletEnabled val="1"/>
        </dgm:presLayoutVars>
      </dgm:prSet>
      <dgm:spPr/>
    </dgm:pt>
  </dgm:ptLst>
  <dgm:cxnLst>
    <dgm:cxn modelId="{BF38641A-0E9B-4278-905B-AF165EA945F7}" type="presOf" srcId="{B5B70641-0A39-470A-9A42-7A1F5AF382A9}" destId="{FAC33F8D-4074-4333-82FE-98EE90D8E929}" srcOrd="0" destOrd="0" presId="urn:microsoft.com/office/officeart/2005/8/layout/vList2"/>
    <dgm:cxn modelId="{0A071B2A-8FD0-4E67-A31A-4866C103D0D4}" type="presOf" srcId="{E78D62D8-B499-44C3-96E7-9082C29E618C}" destId="{DB61046F-9527-4ED3-A5E7-5F7A5F95D783}" srcOrd="0" destOrd="0" presId="urn:microsoft.com/office/officeart/2005/8/layout/vList2"/>
    <dgm:cxn modelId="{D919102B-6186-4F1E-9380-5296D729F280}" srcId="{CF296053-4D7A-41F4-8AC9-874561C718C9}" destId="{B5B70641-0A39-470A-9A42-7A1F5AF382A9}" srcOrd="0" destOrd="0" parTransId="{F73BEB5E-1491-4FC1-8F9C-03B565B70133}" sibTransId="{70AA2236-DB33-4EE6-880F-E33E03909714}"/>
    <dgm:cxn modelId="{3EED093B-A8F9-4EC9-96BE-1A10BFE9C742}" srcId="{CF296053-4D7A-41F4-8AC9-874561C718C9}" destId="{26CC21CB-3DD4-4BA8-BE91-869BFFF738E7}" srcOrd="3" destOrd="0" parTransId="{AC6C8DAE-7278-4D46-8BFF-F8BC51527FAE}" sibTransId="{17521D7B-4EFE-4678-9112-247AD29BB0B1}"/>
    <dgm:cxn modelId="{A8C40863-16CE-4AC2-9183-B827669855FE}" type="presOf" srcId="{FF0D69CF-9E1C-4098-8437-64C668D22B71}" destId="{B6EB0F05-3E24-4B89-9748-9FBAA3CAE0F5}" srcOrd="0" destOrd="0" presId="urn:microsoft.com/office/officeart/2005/8/layout/vList2"/>
    <dgm:cxn modelId="{36A0117F-3C74-43BD-B3BE-85A5F4B49858}" srcId="{CF296053-4D7A-41F4-8AC9-874561C718C9}" destId="{E78D62D8-B499-44C3-96E7-9082C29E618C}" srcOrd="4" destOrd="0" parTransId="{363BB9F0-5D96-4B55-8237-1B3CC143B85A}" sibTransId="{BF0EC7B9-2A53-4F59-ABDA-A8905166E81F}"/>
    <dgm:cxn modelId="{A5BA35AE-096B-457E-B62A-6798D59746D1}" type="presOf" srcId="{CF296053-4D7A-41F4-8AC9-874561C718C9}" destId="{BFB5B1D8-8229-4085-91D3-86F540B4EAA6}" srcOrd="0" destOrd="0" presId="urn:microsoft.com/office/officeart/2005/8/layout/vList2"/>
    <dgm:cxn modelId="{C4CF5FBB-82F2-4A31-839A-23ED8DBB6B14}" srcId="{CF296053-4D7A-41F4-8AC9-874561C718C9}" destId="{6453997B-F3BE-4172-8039-5DA2F6393114}" srcOrd="2" destOrd="0" parTransId="{6E860DFF-A7D5-4AA8-8ED8-573CEB7E1DBB}" sibTransId="{85DB0AC1-6A1F-4B43-BA6D-5052A2184B9A}"/>
    <dgm:cxn modelId="{2F045ABD-4155-48A5-8FD8-9B0CC6DCB9EC}" type="presOf" srcId="{6453997B-F3BE-4172-8039-5DA2F6393114}" destId="{B8E00CF4-90F9-40A1-B002-19049966A275}" srcOrd="0" destOrd="0" presId="urn:microsoft.com/office/officeart/2005/8/layout/vList2"/>
    <dgm:cxn modelId="{19DCF8F9-71C2-4286-B9F4-305F93902097}" srcId="{CF296053-4D7A-41F4-8AC9-874561C718C9}" destId="{FF0D69CF-9E1C-4098-8437-64C668D22B71}" srcOrd="1" destOrd="0" parTransId="{B04F41B6-3D15-4DFF-A7C3-85EBF8B559A3}" sibTransId="{CB4B0947-EB2C-4483-82E6-BC4C217D3327}"/>
    <dgm:cxn modelId="{C8DE5DFF-B717-4974-9335-3EF5A69EC665}" type="presOf" srcId="{26CC21CB-3DD4-4BA8-BE91-869BFFF738E7}" destId="{F00CEFC8-D3AC-4A77-BE4E-7CC551A26D1A}" srcOrd="0" destOrd="0" presId="urn:microsoft.com/office/officeart/2005/8/layout/vList2"/>
    <dgm:cxn modelId="{1FB95BF6-4FFB-47F7-BED9-489D2D9A01B1}" type="presParOf" srcId="{BFB5B1D8-8229-4085-91D3-86F540B4EAA6}" destId="{FAC33F8D-4074-4333-82FE-98EE90D8E929}" srcOrd="0" destOrd="0" presId="urn:microsoft.com/office/officeart/2005/8/layout/vList2"/>
    <dgm:cxn modelId="{4C7383FD-FEF7-41F6-AD78-A7708CA7E4F5}" type="presParOf" srcId="{BFB5B1D8-8229-4085-91D3-86F540B4EAA6}" destId="{57774357-B851-4761-91EE-AC16AE6F07D2}" srcOrd="1" destOrd="0" presId="urn:microsoft.com/office/officeart/2005/8/layout/vList2"/>
    <dgm:cxn modelId="{1457DE34-B6D0-45AC-B66F-925266030D2E}" type="presParOf" srcId="{BFB5B1D8-8229-4085-91D3-86F540B4EAA6}" destId="{B6EB0F05-3E24-4B89-9748-9FBAA3CAE0F5}" srcOrd="2" destOrd="0" presId="urn:microsoft.com/office/officeart/2005/8/layout/vList2"/>
    <dgm:cxn modelId="{4AC77CB8-EEE4-4948-A768-A7C03CCD564C}" type="presParOf" srcId="{BFB5B1D8-8229-4085-91D3-86F540B4EAA6}" destId="{81650344-9CA4-4789-87DE-F83B122D4B08}" srcOrd="3" destOrd="0" presId="urn:microsoft.com/office/officeart/2005/8/layout/vList2"/>
    <dgm:cxn modelId="{FE2F43D7-6F5F-49BD-9003-3322FF48C587}" type="presParOf" srcId="{BFB5B1D8-8229-4085-91D3-86F540B4EAA6}" destId="{B8E00CF4-90F9-40A1-B002-19049966A275}" srcOrd="4" destOrd="0" presId="urn:microsoft.com/office/officeart/2005/8/layout/vList2"/>
    <dgm:cxn modelId="{4A9CC778-A67C-40A5-8C73-6E7C61AA47AD}" type="presParOf" srcId="{BFB5B1D8-8229-4085-91D3-86F540B4EAA6}" destId="{D927C33B-B52F-4FF3-80DA-BFB62F34B7E7}" srcOrd="5" destOrd="0" presId="urn:microsoft.com/office/officeart/2005/8/layout/vList2"/>
    <dgm:cxn modelId="{6225554C-01A7-4445-B982-69B680AA58ED}" type="presParOf" srcId="{BFB5B1D8-8229-4085-91D3-86F540B4EAA6}" destId="{F00CEFC8-D3AC-4A77-BE4E-7CC551A26D1A}" srcOrd="6" destOrd="0" presId="urn:microsoft.com/office/officeart/2005/8/layout/vList2"/>
    <dgm:cxn modelId="{4BF6B3D7-AE9C-4E06-BBB9-C09ABCBCBA60}" type="presParOf" srcId="{BFB5B1D8-8229-4085-91D3-86F540B4EAA6}" destId="{8BEF978B-88FB-4081-9B95-2939F1930998}" srcOrd="7" destOrd="0" presId="urn:microsoft.com/office/officeart/2005/8/layout/vList2"/>
    <dgm:cxn modelId="{60D6325A-EA6B-4BB4-B3F1-F190C2CCFF67}" type="presParOf" srcId="{BFB5B1D8-8229-4085-91D3-86F540B4EAA6}" destId="{DB61046F-9527-4ED3-A5E7-5F7A5F95D78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95D98-074E-49AD-9FCD-AC2B2F2425D4}">
      <dsp:nvSpPr>
        <dsp:cNvPr id="0" name=""/>
        <dsp:cNvSpPr/>
      </dsp:nvSpPr>
      <dsp:spPr>
        <a:xfrm>
          <a:off x="0" y="542474"/>
          <a:ext cx="6692813" cy="3744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Keith Little, CEO, SCO Family of Service</a:t>
          </a:r>
          <a:endParaRPr lang="en-US" sz="1600" kern="1200" dirty="0">
            <a:solidFill>
              <a:schemeClr val="bg1"/>
            </a:solidFill>
          </a:endParaRPr>
        </a:p>
      </dsp:txBody>
      <dsp:txXfrm>
        <a:off x="18277" y="560751"/>
        <a:ext cx="6656259" cy="337846"/>
      </dsp:txXfrm>
    </dsp:sp>
    <dsp:sp modelId="{7829E157-F8EE-44C9-916F-B7830DFFF876}">
      <dsp:nvSpPr>
        <dsp:cNvPr id="0" name=""/>
        <dsp:cNvSpPr/>
      </dsp:nvSpPr>
      <dsp:spPr>
        <a:xfrm>
          <a:off x="0" y="962954"/>
          <a:ext cx="6692813" cy="374400"/>
        </a:xfrm>
        <a:prstGeom prst="roundRect">
          <a:avLst/>
        </a:prstGeom>
        <a:gradFill rotWithShape="0">
          <a:gsLst>
            <a:gs pos="0">
              <a:schemeClr val="accent2">
                <a:hueOff val="-339056"/>
                <a:satOff val="-207"/>
                <a:lumOff val="809"/>
                <a:alphaOff val="0"/>
                <a:tint val="96000"/>
                <a:lumMod val="100000"/>
              </a:schemeClr>
            </a:gs>
            <a:gs pos="78000">
              <a:schemeClr val="accent2">
                <a:hueOff val="-339056"/>
                <a:satOff val="-207"/>
                <a:lumOff val="80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John MacIntosh, Managing Partner, Sea Change</a:t>
          </a:r>
          <a:endParaRPr lang="en-US" sz="1600" kern="1200" dirty="0">
            <a:solidFill>
              <a:schemeClr val="bg1"/>
            </a:solidFill>
          </a:endParaRPr>
        </a:p>
      </dsp:txBody>
      <dsp:txXfrm>
        <a:off x="18277" y="981231"/>
        <a:ext cx="6656259" cy="337846"/>
      </dsp:txXfrm>
    </dsp:sp>
    <dsp:sp modelId="{24273328-A867-4BAF-B3D5-1F85BD0BCA91}">
      <dsp:nvSpPr>
        <dsp:cNvPr id="0" name=""/>
        <dsp:cNvSpPr/>
      </dsp:nvSpPr>
      <dsp:spPr>
        <a:xfrm>
          <a:off x="0" y="1383434"/>
          <a:ext cx="6692813" cy="374400"/>
        </a:xfrm>
        <a:prstGeom prst="roundRect">
          <a:avLst/>
        </a:prstGeom>
        <a:gradFill rotWithShape="0">
          <a:gsLst>
            <a:gs pos="0">
              <a:schemeClr val="accent2">
                <a:hueOff val="-678113"/>
                <a:satOff val="-414"/>
                <a:lumOff val="1618"/>
                <a:alphaOff val="0"/>
                <a:tint val="96000"/>
                <a:lumMod val="100000"/>
              </a:schemeClr>
            </a:gs>
            <a:gs pos="78000">
              <a:schemeClr val="accent2">
                <a:hueOff val="-678113"/>
                <a:satOff val="-414"/>
                <a:lumOff val="161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baseline="0">
              <a:solidFill>
                <a:schemeClr val="bg1"/>
              </a:solidFill>
            </a:rPr>
            <a:t>Beth Covelli, Executive Director, New York Counseling for Change, LLC</a:t>
          </a:r>
          <a:endParaRPr lang="en-US" sz="1600" kern="1200" dirty="0">
            <a:solidFill>
              <a:schemeClr val="bg1"/>
            </a:solidFill>
          </a:endParaRPr>
        </a:p>
      </dsp:txBody>
      <dsp:txXfrm>
        <a:off x="18277" y="1401711"/>
        <a:ext cx="6656259" cy="337846"/>
      </dsp:txXfrm>
    </dsp:sp>
    <dsp:sp modelId="{FA166AFE-C24F-4798-A3A2-4F7695A1F4EF}">
      <dsp:nvSpPr>
        <dsp:cNvPr id="0" name=""/>
        <dsp:cNvSpPr/>
      </dsp:nvSpPr>
      <dsp:spPr>
        <a:xfrm>
          <a:off x="0" y="1803914"/>
          <a:ext cx="6692813" cy="374400"/>
        </a:xfrm>
        <a:prstGeom prst="roundRect">
          <a:avLst/>
        </a:prstGeom>
        <a:gradFill rotWithShape="0">
          <a:gsLst>
            <a:gs pos="0">
              <a:schemeClr val="accent2">
                <a:hueOff val="-1017169"/>
                <a:satOff val="-621"/>
                <a:lumOff val="2427"/>
                <a:alphaOff val="0"/>
                <a:tint val="96000"/>
                <a:lumMod val="100000"/>
              </a:schemeClr>
            </a:gs>
            <a:gs pos="78000">
              <a:schemeClr val="accent2">
                <a:hueOff val="-1017169"/>
                <a:satOff val="-621"/>
                <a:lumOff val="242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baseline="0">
              <a:solidFill>
                <a:schemeClr val="bg1"/>
              </a:solidFill>
            </a:rPr>
            <a:t>Jeremy Klemanski, President &amp; CEO, Helio Health</a:t>
          </a:r>
          <a:endParaRPr lang="en-US" sz="1600" kern="1200" dirty="0">
            <a:solidFill>
              <a:schemeClr val="bg1"/>
            </a:solidFill>
          </a:endParaRPr>
        </a:p>
      </dsp:txBody>
      <dsp:txXfrm>
        <a:off x="18277" y="1822191"/>
        <a:ext cx="6656259" cy="337846"/>
      </dsp:txXfrm>
    </dsp:sp>
    <dsp:sp modelId="{7A9CB596-6E34-4F91-B05C-9631027D10F6}">
      <dsp:nvSpPr>
        <dsp:cNvPr id="0" name=""/>
        <dsp:cNvSpPr/>
      </dsp:nvSpPr>
      <dsp:spPr>
        <a:xfrm>
          <a:off x="0" y="2224394"/>
          <a:ext cx="6692813" cy="374400"/>
        </a:xfrm>
        <a:prstGeom prst="roundRect">
          <a:avLst/>
        </a:prstGeom>
        <a:gradFill rotWithShape="0">
          <a:gsLst>
            <a:gs pos="0">
              <a:schemeClr val="accent2">
                <a:hueOff val="-1356225"/>
                <a:satOff val="-828"/>
                <a:lumOff val="3235"/>
                <a:alphaOff val="0"/>
                <a:tint val="96000"/>
                <a:lumMod val="100000"/>
              </a:schemeClr>
            </a:gs>
            <a:gs pos="78000">
              <a:schemeClr val="accent2">
                <a:hueOff val="-1356225"/>
                <a:satOff val="-828"/>
                <a:lumOff val="323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baseline="0">
              <a:solidFill>
                <a:schemeClr val="bg1"/>
              </a:solidFill>
            </a:rPr>
            <a:t>Matthew Burke	Partner	Cerini and Associates, CPA's, LLP</a:t>
          </a:r>
          <a:endParaRPr lang="en-US" sz="1600" kern="1200" dirty="0">
            <a:solidFill>
              <a:schemeClr val="bg1"/>
            </a:solidFill>
          </a:endParaRPr>
        </a:p>
      </dsp:txBody>
      <dsp:txXfrm>
        <a:off x="18277" y="2242671"/>
        <a:ext cx="6656259" cy="337846"/>
      </dsp:txXfrm>
    </dsp:sp>
    <dsp:sp modelId="{36AFF0A6-5214-4581-8374-4D138E8F7B6F}">
      <dsp:nvSpPr>
        <dsp:cNvPr id="0" name=""/>
        <dsp:cNvSpPr/>
      </dsp:nvSpPr>
      <dsp:spPr>
        <a:xfrm>
          <a:off x="0" y="2644874"/>
          <a:ext cx="6692813" cy="374400"/>
        </a:xfrm>
        <a:prstGeom prst="roundRect">
          <a:avLst/>
        </a:prstGeom>
        <a:gradFill rotWithShape="0">
          <a:gsLst>
            <a:gs pos="0">
              <a:schemeClr val="accent2">
                <a:hueOff val="-1695281"/>
                <a:satOff val="-1035"/>
                <a:lumOff val="4044"/>
                <a:alphaOff val="0"/>
                <a:tint val="96000"/>
                <a:lumMod val="100000"/>
              </a:schemeClr>
            </a:gs>
            <a:gs pos="78000">
              <a:schemeClr val="accent2">
                <a:hueOff val="-1695281"/>
                <a:satOff val="-1035"/>
                <a:lumOff val="404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baseline="0">
              <a:solidFill>
                <a:schemeClr val="bg1"/>
              </a:solidFill>
            </a:rPr>
            <a:t>Monica Oss, CEO &amp; Senior Associate, Open Minds</a:t>
          </a:r>
          <a:endParaRPr lang="en-US" sz="1600" kern="1200" dirty="0">
            <a:solidFill>
              <a:schemeClr val="bg1"/>
            </a:solidFill>
          </a:endParaRPr>
        </a:p>
      </dsp:txBody>
      <dsp:txXfrm>
        <a:off x="18277" y="2663151"/>
        <a:ext cx="6656259" cy="337846"/>
      </dsp:txXfrm>
    </dsp:sp>
    <dsp:sp modelId="{F75B7DEA-BE1E-4890-AE7D-570D9617A2A8}">
      <dsp:nvSpPr>
        <dsp:cNvPr id="0" name=""/>
        <dsp:cNvSpPr/>
      </dsp:nvSpPr>
      <dsp:spPr>
        <a:xfrm>
          <a:off x="0" y="3065354"/>
          <a:ext cx="6692813" cy="374400"/>
        </a:xfrm>
        <a:prstGeom prst="roundRect">
          <a:avLst/>
        </a:prstGeom>
        <a:gradFill rotWithShape="0">
          <a:gsLst>
            <a:gs pos="0">
              <a:schemeClr val="accent2">
                <a:hueOff val="-2034338"/>
                <a:satOff val="-1242"/>
                <a:lumOff val="4853"/>
                <a:alphaOff val="0"/>
                <a:tint val="96000"/>
                <a:lumMod val="100000"/>
              </a:schemeClr>
            </a:gs>
            <a:gs pos="78000">
              <a:schemeClr val="accent2">
                <a:hueOff val="-2034338"/>
                <a:satOff val="-1242"/>
                <a:lumOff val="485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baseline="0">
              <a:solidFill>
                <a:schemeClr val="bg1"/>
              </a:solidFill>
            </a:rPr>
            <a:t>Penny Greene, Associate Executive Director, Farnham Family Services</a:t>
          </a:r>
          <a:endParaRPr lang="en-US" sz="1600" kern="1200" dirty="0">
            <a:solidFill>
              <a:schemeClr val="bg1"/>
            </a:solidFill>
          </a:endParaRPr>
        </a:p>
      </dsp:txBody>
      <dsp:txXfrm>
        <a:off x="18277" y="3083631"/>
        <a:ext cx="6656259" cy="337846"/>
      </dsp:txXfrm>
    </dsp:sp>
    <dsp:sp modelId="{9E258F34-87F7-46F3-A54C-C2D5961F1E47}">
      <dsp:nvSpPr>
        <dsp:cNvPr id="0" name=""/>
        <dsp:cNvSpPr/>
      </dsp:nvSpPr>
      <dsp:spPr>
        <a:xfrm>
          <a:off x="0" y="3485834"/>
          <a:ext cx="6692813" cy="374400"/>
        </a:xfrm>
        <a:prstGeom prst="roundRect">
          <a:avLst/>
        </a:prstGeom>
        <a:gradFill rotWithShape="0">
          <a:gsLst>
            <a:gs pos="0">
              <a:schemeClr val="accent2">
                <a:hueOff val="-2373394"/>
                <a:satOff val="-1449"/>
                <a:lumOff val="5662"/>
                <a:alphaOff val="0"/>
                <a:tint val="96000"/>
                <a:lumMod val="100000"/>
              </a:schemeClr>
            </a:gs>
            <a:gs pos="78000">
              <a:schemeClr val="accent2">
                <a:hueOff val="-2373394"/>
                <a:satOff val="-1449"/>
                <a:lumOff val="566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baseline="0">
              <a:solidFill>
                <a:schemeClr val="bg1"/>
              </a:solidFill>
            </a:rPr>
            <a:t>Sherry Tucker, CEO, WellLife Network</a:t>
          </a:r>
          <a:endParaRPr lang="en-US" sz="1600" kern="1200" dirty="0">
            <a:solidFill>
              <a:schemeClr val="bg1"/>
            </a:solidFill>
          </a:endParaRPr>
        </a:p>
      </dsp:txBody>
      <dsp:txXfrm>
        <a:off x="18277" y="3504111"/>
        <a:ext cx="6656259" cy="337846"/>
      </dsp:txXfrm>
    </dsp:sp>
    <dsp:sp modelId="{A6927A2A-8FEA-45C9-829B-C3203A308AAD}">
      <dsp:nvSpPr>
        <dsp:cNvPr id="0" name=""/>
        <dsp:cNvSpPr/>
      </dsp:nvSpPr>
      <dsp:spPr>
        <a:xfrm>
          <a:off x="0" y="3906315"/>
          <a:ext cx="6692813" cy="374400"/>
        </a:xfrm>
        <a:prstGeom prst="round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pt-BR" sz="1600" b="0" i="0" kern="1200" baseline="0">
              <a:solidFill>
                <a:schemeClr val="bg1"/>
              </a:solidFill>
            </a:rPr>
            <a:t>Fern Zagor, Principal, Fern Zagor Consulting</a:t>
          </a:r>
          <a:endParaRPr lang="en-US" sz="1600" kern="1200" dirty="0">
            <a:solidFill>
              <a:schemeClr val="bg1"/>
            </a:solidFill>
          </a:endParaRPr>
        </a:p>
      </dsp:txBody>
      <dsp:txXfrm>
        <a:off x="18277" y="3924592"/>
        <a:ext cx="6656259" cy="3378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C14A3-1D6A-4BCA-86B3-BC539137FBA3}">
      <dsp:nvSpPr>
        <dsp:cNvPr id="0" name=""/>
        <dsp:cNvSpPr/>
      </dsp:nvSpPr>
      <dsp:spPr>
        <a:xfrm>
          <a:off x="0" y="494"/>
          <a:ext cx="6692813" cy="114075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i="0" kern="1200" baseline="0" dirty="0"/>
            <a:t>Assess organizational stability</a:t>
          </a:r>
          <a:endParaRPr lang="en-US" sz="3000" kern="1200" dirty="0"/>
        </a:p>
      </dsp:txBody>
      <dsp:txXfrm>
        <a:off x="55687" y="56181"/>
        <a:ext cx="6581439" cy="1029376"/>
      </dsp:txXfrm>
    </dsp:sp>
    <dsp:sp modelId="{2D7BB789-E941-482F-A42A-1991F8AFF2CD}">
      <dsp:nvSpPr>
        <dsp:cNvPr id="0" name=""/>
        <dsp:cNvSpPr/>
      </dsp:nvSpPr>
      <dsp:spPr>
        <a:xfrm>
          <a:off x="0" y="1227644"/>
          <a:ext cx="6692813" cy="1140750"/>
        </a:xfrm>
        <a:prstGeom prst="roundRect">
          <a:avLst/>
        </a:prstGeom>
        <a:gradFill rotWithShape="0">
          <a:gsLst>
            <a:gs pos="0">
              <a:schemeClr val="accent2">
                <a:hueOff val="-904150"/>
                <a:satOff val="-552"/>
                <a:lumOff val="2157"/>
                <a:alphaOff val="0"/>
                <a:tint val="96000"/>
                <a:lumMod val="100000"/>
              </a:schemeClr>
            </a:gs>
            <a:gs pos="78000">
              <a:schemeClr val="accent2">
                <a:hueOff val="-904150"/>
                <a:satOff val="-552"/>
                <a:lumOff val="215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i="0" kern="1200" baseline="0"/>
            <a:t>Assumes responsibility for assets and liabilities</a:t>
          </a:r>
          <a:endParaRPr lang="en-US" sz="3000" kern="1200"/>
        </a:p>
      </dsp:txBody>
      <dsp:txXfrm>
        <a:off x="55687" y="1283331"/>
        <a:ext cx="6581439" cy="1029376"/>
      </dsp:txXfrm>
    </dsp:sp>
    <dsp:sp modelId="{62946475-6BCA-4822-A813-7DDFA0349444}">
      <dsp:nvSpPr>
        <dsp:cNvPr id="0" name=""/>
        <dsp:cNvSpPr/>
      </dsp:nvSpPr>
      <dsp:spPr>
        <a:xfrm>
          <a:off x="0" y="2454795"/>
          <a:ext cx="6692813" cy="1140750"/>
        </a:xfrm>
        <a:prstGeom prst="roundRect">
          <a:avLst/>
        </a:prstGeom>
        <a:gradFill rotWithShape="0">
          <a:gsLst>
            <a:gs pos="0">
              <a:schemeClr val="accent2">
                <a:hueOff val="-1808300"/>
                <a:satOff val="-1104"/>
                <a:lumOff val="4314"/>
                <a:alphaOff val="0"/>
                <a:tint val="96000"/>
                <a:lumMod val="100000"/>
              </a:schemeClr>
            </a:gs>
            <a:gs pos="78000">
              <a:schemeClr val="accent2">
                <a:hueOff val="-1808300"/>
                <a:satOff val="-1104"/>
                <a:lumOff val="431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i="0" kern="1200" baseline="0" dirty="0"/>
            <a:t>Unstable organization no longer maintains separate identity</a:t>
          </a:r>
          <a:endParaRPr lang="en-US" sz="3000" kern="1200" dirty="0"/>
        </a:p>
      </dsp:txBody>
      <dsp:txXfrm>
        <a:off x="55687" y="2510482"/>
        <a:ext cx="6581439" cy="1029376"/>
      </dsp:txXfrm>
    </dsp:sp>
    <dsp:sp modelId="{5A374598-73E7-4114-9FE8-21C0799CC66D}">
      <dsp:nvSpPr>
        <dsp:cNvPr id="0" name=""/>
        <dsp:cNvSpPr/>
      </dsp:nvSpPr>
      <dsp:spPr>
        <a:xfrm>
          <a:off x="0" y="3681945"/>
          <a:ext cx="6692813" cy="1140750"/>
        </a:xfrm>
        <a:prstGeom prst="round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i="0" kern="1200" baseline="0"/>
            <a:t>Requires the most outside support and effort to actualize</a:t>
          </a:r>
          <a:endParaRPr lang="en-US" sz="3000" kern="1200"/>
        </a:p>
      </dsp:txBody>
      <dsp:txXfrm>
        <a:off x="55687" y="3737632"/>
        <a:ext cx="6581439" cy="102937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D8C86-C485-4DC7-805D-9A11AB98BC2B}">
      <dsp:nvSpPr>
        <dsp:cNvPr id="0" name=""/>
        <dsp:cNvSpPr/>
      </dsp:nvSpPr>
      <dsp:spPr>
        <a:xfrm>
          <a:off x="0" y="31634"/>
          <a:ext cx="6692813" cy="23166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0" i="0" kern="1200" baseline="0" dirty="0"/>
            <a:t>Ability to choose which aspects of a dissolving organization is retained</a:t>
          </a:r>
          <a:endParaRPr lang="en-US" sz="4400" kern="1200" dirty="0"/>
        </a:p>
      </dsp:txBody>
      <dsp:txXfrm>
        <a:off x="113087" y="144721"/>
        <a:ext cx="6466639" cy="2090426"/>
      </dsp:txXfrm>
    </dsp:sp>
    <dsp:sp modelId="{58B69647-6F9F-4762-85E9-0993E0211D4C}">
      <dsp:nvSpPr>
        <dsp:cNvPr id="0" name=""/>
        <dsp:cNvSpPr/>
      </dsp:nvSpPr>
      <dsp:spPr>
        <a:xfrm>
          <a:off x="0" y="2474954"/>
          <a:ext cx="6692813" cy="2316600"/>
        </a:xfrm>
        <a:prstGeom prst="round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0" i="0" kern="1200" baseline="0"/>
            <a:t>Protection from liability for organization acquiring</a:t>
          </a:r>
          <a:endParaRPr lang="en-US" sz="4400" kern="1200"/>
        </a:p>
      </dsp:txBody>
      <dsp:txXfrm>
        <a:off x="113087" y="2588041"/>
        <a:ext cx="6466639" cy="20904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3E50A-2864-48CD-B825-88AA4F0053DB}">
      <dsp:nvSpPr>
        <dsp:cNvPr id="0" name=""/>
        <dsp:cNvSpPr/>
      </dsp:nvSpPr>
      <dsp:spPr>
        <a:xfrm>
          <a:off x="3287" y="266822"/>
          <a:ext cx="1779918" cy="106795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Financial</a:t>
          </a:r>
        </a:p>
      </dsp:txBody>
      <dsp:txXfrm>
        <a:off x="3287" y="266822"/>
        <a:ext cx="1779918" cy="1067950"/>
      </dsp:txXfrm>
    </dsp:sp>
    <dsp:sp modelId="{F8C1EBB8-152D-42F8-A7D2-C8F11C4FAC24}">
      <dsp:nvSpPr>
        <dsp:cNvPr id="0" name=""/>
        <dsp:cNvSpPr/>
      </dsp:nvSpPr>
      <dsp:spPr>
        <a:xfrm>
          <a:off x="1961197" y="266822"/>
          <a:ext cx="1779918" cy="1067950"/>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Unfunded Mandates</a:t>
          </a:r>
        </a:p>
      </dsp:txBody>
      <dsp:txXfrm>
        <a:off x="1961197" y="266822"/>
        <a:ext cx="1779918" cy="1067950"/>
      </dsp:txXfrm>
    </dsp:sp>
    <dsp:sp modelId="{54B9E5F5-8615-45E1-883D-71D6E87A7024}">
      <dsp:nvSpPr>
        <dsp:cNvPr id="0" name=""/>
        <dsp:cNvSpPr/>
      </dsp:nvSpPr>
      <dsp:spPr>
        <a:xfrm>
          <a:off x="3919107" y="266822"/>
          <a:ext cx="1779918" cy="1067950"/>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Anticipated &amp; Unanticipated regulation changes</a:t>
          </a:r>
        </a:p>
      </dsp:txBody>
      <dsp:txXfrm>
        <a:off x="3919107" y="266822"/>
        <a:ext cx="1779918" cy="1067950"/>
      </dsp:txXfrm>
    </dsp:sp>
    <dsp:sp modelId="{2DD80721-1B98-4B79-91AB-E3DD04766B09}">
      <dsp:nvSpPr>
        <dsp:cNvPr id="0" name=""/>
        <dsp:cNvSpPr/>
      </dsp:nvSpPr>
      <dsp:spPr>
        <a:xfrm>
          <a:off x="5877017" y="266822"/>
          <a:ext cx="1779918" cy="1067950"/>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Growth potential</a:t>
          </a:r>
        </a:p>
      </dsp:txBody>
      <dsp:txXfrm>
        <a:off x="5877017" y="266822"/>
        <a:ext cx="1779918" cy="1067950"/>
      </dsp:txXfrm>
    </dsp:sp>
    <dsp:sp modelId="{E6F6232C-F134-4F34-A88A-EFFCA74DAD4C}">
      <dsp:nvSpPr>
        <dsp:cNvPr id="0" name=""/>
        <dsp:cNvSpPr/>
      </dsp:nvSpPr>
      <dsp:spPr>
        <a:xfrm>
          <a:off x="7834927" y="266822"/>
          <a:ext cx="1779918" cy="1067950"/>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Property and physical plant issues</a:t>
          </a:r>
        </a:p>
      </dsp:txBody>
      <dsp:txXfrm>
        <a:off x="7834927" y="266822"/>
        <a:ext cx="1779918" cy="1067950"/>
      </dsp:txXfrm>
    </dsp:sp>
    <dsp:sp modelId="{17ACB0FD-6745-460F-AF0E-7C1783EE03A6}">
      <dsp:nvSpPr>
        <dsp:cNvPr id="0" name=""/>
        <dsp:cNvSpPr/>
      </dsp:nvSpPr>
      <dsp:spPr>
        <a:xfrm>
          <a:off x="3287" y="1512765"/>
          <a:ext cx="1779918" cy="106795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Governance</a:t>
          </a:r>
        </a:p>
      </dsp:txBody>
      <dsp:txXfrm>
        <a:off x="3287" y="1512765"/>
        <a:ext cx="1779918" cy="1067950"/>
      </dsp:txXfrm>
    </dsp:sp>
    <dsp:sp modelId="{DA03E61B-2A89-4CC2-984D-89ACE12181E3}">
      <dsp:nvSpPr>
        <dsp:cNvPr id="0" name=""/>
        <dsp:cNvSpPr/>
      </dsp:nvSpPr>
      <dsp:spPr>
        <a:xfrm>
          <a:off x="1961197" y="1512765"/>
          <a:ext cx="1779918" cy="1067950"/>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IT Infrastructure</a:t>
          </a:r>
        </a:p>
      </dsp:txBody>
      <dsp:txXfrm>
        <a:off x="1961197" y="1512765"/>
        <a:ext cx="1779918" cy="1067950"/>
      </dsp:txXfrm>
    </dsp:sp>
    <dsp:sp modelId="{14AE4EF1-8F92-4421-A5F0-37BD5A035FB0}">
      <dsp:nvSpPr>
        <dsp:cNvPr id="0" name=""/>
        <dsp:cNvSpPr/>
      </dsp:nvSpPr>
      <dsp:spPr>
        <a:xfrm>
          <a:off x="3919107" y="1512765"/>
          <a:ext cx="1779918" cy="1067950"/>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Fundraising/Foundation Support</a:t>
          </a:r>
        </a:p>
      </dsp:txBody>
      <dsp:txXfrm>
        <a:off x="3919107" y="1512765"/>
        <a:ext cx="1779918" cy="1067950"/>
      </dsp:txXfrm>
    </dsp:sp>
    <dsp:sp modelId="{FD8F7AE3-D5FD-4A2A-AF06-11F6B00E708A}">
      <dsp:nvSpPr>
        <dsp:cNvPr id="0" name=""/>
        <dsp:cNvSpPr/>
      </dsp:nvSpPr>
      <dsp:spPr>
        <a:xfrm>
          <a:off x="5877017" y="1512765"/>
          <a:ext cx="1779918" cy="1067950"/>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Programmatic</a:t>
          </a:r>
        </a:p>
      </dsp:txBody>
      <dsp:txXfrm>
        <a:off x="5877017" y="1512765"/>
        <a:ext cx="1779918" cy="1067950"/>
      </dsp:txXfrm>
    </dsp:sp>
    <dsp:sp modelId="{2C24E100-9B8B-4847-BAD8-FB20EFFF375F}">
      <dsp:nvSpPr>
        <dsp:cNvPr id="0" name=""/>
        <dsp:cNvSpPr/>
      </dsp:nvSpPr>
      <dsp:spPr>
        <a:xfrm>
          <a:off x="7834927" y="1512765"/>
          <a:ext cx="1779918" cy="1067950"/>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Staffing</a:t>
          </a:r>
        </a:p>
      </dsp:txBody>
      <dsp:txXfrm>
        <a:off x="7834927" y="1512765"/>
        <a:ext cx="1779918" cy="1067950"/>
      </dsp:txXfrm>
    </dsp:sp>
    <dsp:sp modelId="{16BA249B-CFBC-46D5-9A81-01E57A653B21}">
      <dsp:nvSpPr>
        <dsp:cNvPr id="0" name=""/>
        <dsp:cNvSpPr/>
      </dsp:nvSpPr>
      <dsp:spPr>
        <a:xfrm>
          <a:off x="982242" y="2758708"/>
          <a:ext cx="1779918" cy="106795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Liability</a:t>
          </a:r>
        </a:p>
      </dsp:txBody>
      <dsp:txXfrm>
        <a:off x="982242" y="2758708"/>
        <a:ext cx="1779918" cy="1067950"/>
      </dsp:txXfrm>
    </dsp:sp>
    <dsp:sp modelId="{788A00BC-65F6-439D-959C-781A2116A8BC}">
      <dsp:nvSpPr>
        <dsp:cNvPr id="0" name=""/>
        <dsp:cNvSpPr/>
      </dsp:nvSpPr>
      <dsp:spPr>
        <a:xfrm>
          <a:off x="2940152" y="2758708"/>
          <a:ext cx="1779918" cy="1067950"/>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Vision</a:t>
          </a:r>
        </a:p>
      </dsp:txBody>
      <dsp:txXfrm>
        <a:off x="2940152" y="2758708"/>
        <a:ext cx="1779918" cy="1067950"/>
      </dsp:txXfrm>
    </dsp:sp>
    <dsp:sp modelId="{35548A1B-F8A0-471E-8D94-970324594DF9}">
      <dsp:nvSpPr>
        <dsp:cNvPr id="0" name=""/>
        <dsp:cNvSpPr/>
      </dsp:nvSpPr>
      <dsp:spPr>
        <a:xfrm>
          <a:off x="4898062" y="2758708"/>
          <a:ext cx="1779918" cy="1067950"/>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Communications</a:t>
          </a:r>
        </a:p>
      </dsp:txBody>
      <dsp:txXfrm>
        <a:off x="4898062" y="2758708"/>
        <a:ext cx="1779918" cy="1067950"/>
      </dsp:txXfrm>
    </dsp:sp>
    <dsp:sp modelId="{2957A803-9205-4877-A9D1-2031A6B60310}">
      <dsp:nvSpPr>
        <dsp:cNvPr id="0" name=""/>
        <dsp:cNvSpPr/>
      </dsp:nvSpPr>
      <dsp:spPr>
        <a:xfrm>
          <a:off x="6855972" y="2758708"/>
          <a:ext cx="1779918" cy="1067950"/>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Organizational Culture</a:t>
          </a:r>
        </a:p>
      </dsp:txBody>
      <dsp:txXfrm>
        <a:off x="6855972" y="2758708"/>
        <a:ext cx="1779918" cy="10679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E4AC3-F7F0-4F2B-BFCA-EBE5DA3B6B5B}">
      <dsp:nvSpPr>
        <dsp:cNvPr id="0" name=""/>
        <dsp:cNvSpPr/>
      </dsp:nvSpPr>
      <dsp:spPr>
        <a:xfrm>
          <a:off x="2817" y="593689"/>
          <a:ext cx="2235464" cy="134127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baseline="0" dirty="0"/>
            <a:t>Partnership consideration</a:t>
          </a:r>
          <a:endParaRPr lang="en-US" sz="2200" kern="1200" dirty="0"/>
        </a:p>
      </dsp:txBody>
      <dsp:txXfrm>
        <a:off x="2817" y="593689"/>
        <a:ext cx="2235464" cy="1341278"/>
      </dsp:txXfrm>
    </dsp:sp>
    <dsp:sp modelId="{AEB97FC9-118D-4815-81AE-089BC18A4BC5}">
      <dsp:nvSpPr>
        <dsp:cNvPr id="0" name=""/>
        <dsp:cNvSpPr/>
      </dsp:nvSpPr>
      <dsp:spPr>
        <a:xfrm>
          <a:off x="2461828" y="593689"/>
          <a:ext cx="2235464" cy="134127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baseline="0"/>
            <a:t>Strategic thinking</a:t>
          </a:r>
          <a:endParaRPr lang="en-US" sz="2200" kern="1200"/>
        </a:p>
      </dsp:txBody>
      <dsp:txXfrm>
        <a:off x="2461828" y="593689"/>
        <a:ext cx="2235464" cy="1341278"/>
      </dsp:txXfrm>
    </dsp:sp>
    <dsp:sp modelId="{BA78F2C8-F433-46B0-BAD8-FD633F409080}">
      <dsp:nvSpPr>
        <dsp:cNvPr id="0" name=""/>
        <dsp:cNvSpPr/>
      </dsp:nvSpPr>
      <dsp:spPr>
        <a:xfrm>
          <a:off x="4920839" y="593689"/>
          <a:ext cx="2235464" cy="1341278"/>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baseline="0"/>
            <a:t>Legacy and brand of organization </a:t>
          </a:r>
          <a:endParaRPr lang="en-US" sz="2200" kern="1200"/>
        </a:p>
      </dsp:txBody>
      <dsp:txXfrm>
        <a:off x="4920839" y="593689"/>
        <a:ext cx="2235464" cy="1341278"/>
      </dsp:txXfrm>
    </dsp:sp>
    <dsp:sp modelId="{6C4997B5-C909-4FE3-89FE-897BCB93D0F3}">
      <dsp:nvSpPr>
        <dsp:cNvPr id="0" name=""/>
        <dsp:cNvSpPr/>
      </dsp:nvSpPr>
      <dsp:spPr>
        <a:xfrm>
          <a:off x="7379850" y="593689"/>
          <a:ext cx="2235464" cy="1341278"/>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baseline="0"/>
            <a:t>Self-interest of CEO </a:t>
          </a:r>
          <a:endParaRPr lang="en-US" sz="2200" kern="1200"/>
        </a:p>
      </dsp:txBody>
      <dsp:txXfrm>
        <a:off x="7379850" y="593689"/>
        <a:ext cx="2235464" cy="1341278"/>
      </dsp:txXfrm>
    </dsp:sp>
    <dsp:sp modelId="{5CA8BE58-B51C-4D3F-A908-2CDEC58FC96E}">
      <dsp:nvSpPr>
        <dsp:cNvPr id="0" name=""/>
        <dsp:cNvSpPr/>
      </dsp:nvSpPr>
      <dsp:spPr>
        <a:xfrm>
          <a:off x="2817" y="2158514"/>
          <a:ext cx="2235464" cy="1341278"/>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baseline="0"/>
            <a:t>Impact on clients, staff, and communities </a:t>
          </a:r>
          <a:endParaRPr lang="en-US" sz="2200" kern="1200"/>
        </a:p>
      </dsp:txBody>
      <dsp:txXfrm>
        <a:off x="2817" y="2158514"/>
        <a:ext cx="2235464" cy="1341278"/>
      </dsp:txXfrm>
    </dsp:sp>
    <dsp:sp modelId="{9A0C1C89-2170-416B-AE96-3B61FAB6FEC4}">
      <dsp:nvSpPr>
        <dsp:cNvPr id="0" name=""/>
        <dsp:cNvSpPr/>
      </dsp:nvSpPr>
      <dsp:spPr>
        <a:xfrm>
          <a:off x="2461828" y="2158514"/>
          <a:ext cx="2235464" cy="134127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baseline="0"/>
            <a:t>Types of partnerships</a:t>
          </a:r>
          <a:endParaRPr lang="en-US" sz="2200" kern="1200"/>
        </a:p>
      </dsp:txBody>
      <dsp:txXfrm>
        <a:off x="2461828" y="2158514"/>
        <a:ext cx="2235464" cy="1341278"/>
      </dsp:txXfrm>
    </dsp:sp>
    <dsp:sp modelId="{462F0CEF-D993-465C-8F24-F2E5EE401379}">
      <dsp:nvSpPr>
        <dsp:cNvPr id="0" name=""/>
        <dsp:cNvSpPr/>
      </dsp:nvSpPr>
      <dsp:spPr>
        <a:xfrm>
          <a:off x="4920839" y="2158514"/>
          <a:ext cx="2235464" cy="134127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baseline="0"/>
            <a:t>Strengths and assets of the organization</a:t>
          </a:r>
          <a:endParaRPr lang="en-US" sz="2200" kern="1200"/>
        </a:p>
      </dsp:txBody>
      <dsp:txXfrm>
        <a:off x="4920839" y="2158514"/>
        <a:ext cx="2235464" cy="1341278"/>
      </dsp:txXfrm>
    </dsp:sp>
    <dsp:sp modelId="{6787C53F-38B7-4371-A353-45E964341D04}">
      <dsp:nvSpPr>
        <dsp:cNvPr id="0" name=""/>
        <dsp:cNvSpPr/>
      </dsp:nvSpPr>
      <dsp:spPr>
        <a:xfrm>
          <a:off x="7379850" y="2158514"/>
          <a:ext cx="2235464" cy="1341278"/>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baseline="0"/>
            <a:t>Larger vs. smaller</a:t>
          </a:r>
          <a:endParaRPr lang="en-US" sz="2200" kern="1200"/>
        </a:p>
      </dsp:txBody>
      <dsp:txXfrm>
        <a:off x="7379850" y="2158514"/>
        <a:ext cx="2235464" cy="13412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F6D9B-E055-472E-9A4E-598E46C3F3A6}">
      <dsp:nvSpPr>
        <dsp:cNvPr id="0" name=""/>
        <dsp:cNvSpPr/>
      </dsp:nvSpPr>
      <dsp:spPr>
        <a:xfrm>
          <a:off x="2518" y="642037"/>
          <a:ext cx="1997970" cy="1198782"/>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baseline="0" dirty="0"/>
            <a:t>Duties and principles</a:t>
          </a:r>
          <a:endParaRPr lang="en-US" sz="1900" kern="1200" dirty="0"/>
        </a:p>
      </dsp:txBody>
      <dsp:txXfrm>
        <a:off x="2518" y="642037"/>
        <a:ext cx="1997970" cy="1198782"/>
      </dsp:txXfrm>
    </dsp:sp>
    <dsp:sp modelId="{6B905EFC-37A1-46CA-869F-2367AE3E6CBC}">
      <dsp:nvSpPr>
        <dsp:cNvPr id="0" name=""/>
        <dsp:cNvSpPr/>
      </dsp:nvSpPr>
      <dsp:spPr>
        <a:xfrm>
          <a:off x="2200286" y="642037"/>
          <a:ext cx="1997970" cy="1198782"/>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baseline="0" dirty="0"/>
            <a:t>Mission vs. Organization</a:t>
          </a:r>
          <a:endParaRPr lang="en-US" sz="1900" kern="1200" dirty="0"/>
        </a:p>
      </dsp:txBody>
      <dsp:txXfrm>
        <a:off x="2200286" y="642037"/>
        <a:ext cx="1997970" cy="1198782"/>
      </dsp:txXfrm>
    </dsp:sp>
    <dsp:sp modelId="{91337C51-6CE5-4E16-A8B2-C50A0D62B187}">
      <dsp:nvSpPr>
        <dsp:cNvPr id="0" name=""/>
        <dsp:cNvSpPr/>
      </dsp:nvSpPr>
      <dsp:spPr>
        <a:xfrm>
          <a:off x="4398054" y="642037"/>
          <a:ext cx="1997970" cy="1198782"/>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baseline="0"/>
            <a:t>Board function</a:t>
          </a:r>
          <a:endParaRPr lang="en-US" sz="1900" kern="1200"/>
        </a:p>
      </dsp:txBody>
      <dsp:txXfrm>
        <a:off x="4398054" y="642037"/>
        <a:ext cx="1997970" cy="1198782"/>
      </dsp:txXfrm>
    </dsp:sp>
    <dsp:sp modelId="{18E26C0A-0239-449D-B982-140BC36C901F}">
      <dsp:nvSpPr>
        <dsp:cNvPr id="0" name=""/>
        <dsp:cNvSpPr/>
      </dsp:nvSpPr>
      <dsp:spPr>
        <a:xfrm>
          <a:off x="6595822" y="642037"/>
          <a:ext cx="1997970" cy="1198782"/>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baseline="0"/>
            <a:t>ED and Board relationship</a:t>
          </a:r>
          <a:endParaRPr lang="en-US" sz="1900" kern="1200"/>
        </a:p>
      </dsp:txBody>
      <dsp:txXfrm>
        <a:off x="6595822" y="642037"/>
        <a:ext cx="1997970" cy="1198782"/>
      </dsp:txXfrm>
    </dsp:sp>
    <dsp:sp modelId="{599CF270-0B22-452D-897F-0E2AE5A0A7AA}">
      <dsp:nvSpPr>
        <dsp:cNvPr id="0" name=""/>
        <dsp:cNvSpPr/>
      </dsp:nvSpPr>
      <dsp:spPr>
        <a:xfrm>
          <a:off x="1101402" y="2040617"/>
          <a:ext cx="1997970" cy="1198782"/>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baseline="0"/>
            <a:t>Impact on clients, staff, and communities </a:t>
          </a:r>
          <a:endParaRPr lang="en-US" sz="1900" kern="1200"/>
        </a:p>
      </dsp:txBody>
      <dsp:txXfrm>
        <a:off x="1101402" y="2040617"/>
        <a:ext cx="1997970" cy="1198782"/>
      </dsp:txXfrm>
    </dsp:sp>
    <dsp:sp modelId="{96262928-FFB6-4186-8C9B-782FD49A9C72}">
      <dsp:nvSpPr>
        <dsp:cNvPr id="0" name=""/>
        <dsp:cNvSpPr/>
      </dsp:nvSpPr>
      <dsp:spPr>
        <a:xfrm>
          <a:off x="3299170" y="2040617"/>
          <a:ext cx="1997970" cy="1198782"/>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baseline="0"/>
            <a:t>Objective perspective</a:t>
          </a:r>
          <a:endParaRPr lang="en-US" sz="1900" kern="1200"/>
        </a:p>
      </dsp:txBody>
      <dsp:txXfrm>
        <a:off x="3299170" y="2040617"/>
        <a:ext cx="1997970" cy="1198782"/>
      </dsp:txXfrm>
    </dsp:sp>
    <dsp:sp modelId="{6A1A1D82-E622-492F-9DE8-055408F1B6D3}">
      <dsp:nvSpPr>
        <dsp:cNvPr id="0" name=""/>
        <dsp:cNvSpPr/>
      </dsp:nvSpPr>
      <dsp:spPr>
        <a:xfrm>
          <a:off x="5496938" y="2040617"/>
          <a:ext cx="1997970" cy="1198782"/>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Emotional responses</a:t>
          </a:r>
        </a:p>
      </dsp:txBody>
      <dsp:txXfrm>
        <a:off x="5496938" y="2040617"/>
        <a:ext cx="1997970" cy="11987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997B5-C909-4FE3-89FE-897BCB93D0F3}">
      <dsp:nvSpPr>
        <dsp:cNvPr id="0" name=""/>
        <dsp:cNvSpPr/>
      </dsp:nvSpPr>
      <dsp:spPr>
        <a:xfrm>
          <a:off x="1505181" y="1478"/>
          <a:ext cx="3146557" cy="188793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0" i="0" kern="1200" baseline="0" dirty="0"/>
            <a:t>Parties impacted</a:t>
          </a:r>
        </a:p>
      </dsp:txBody>
      <dsp:txXfrm>
        <a:off x="1505181" y="1478"/>
        <a:ext cx="3146557" cy="1887934"/>
      </dsp:txXfrm>
    </dsp:sp>
    <dsp:sp modelId="{5CA8BE58-B51C-4D3F-A908-2CDEC58FC96E}">
      <dsp:nvSpPr>
        <dsp:cNvPr id="0" name=""/>
        <dsp:cNvSpPr/>
      </dsp:nvSpPr>
      <dsp:spPr>
        <a:xfrm>
          <a:off x="4966394" y="1478"/>
          <a:ext cx="3146557" cy="1887934"/>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latin typeface="Calibri" panose="020F0502020204030204" pitchFamily="34" charset="0"/>
            </a:rPr>
            <a:t>Capital organizations</a:t>
          </a:r>
          <a:endParaRPr lang="en-US" sz="3300" kern="1200" dirty="0"/>
        </a:p>
      </dsp:txBody>
      <dsp:txXfrm>
        <a:off x="4966394" y="1478"/>
        <a:ext cx="3146557" cy="1887934"/>
      </dsp:txXfrm>
    </dsp:sp>
    <dsp:sp modelId="{462F0CEF-D993-465C-8F24-F2E5EE401379}">
      <dsp:nvSpPr>
        <dsp:cNvPr id="0" name=""/>
        <dsp:cNvSpPr/>
      </dsp:nvSpPr>
      <dsp:spPr>
        <a:xfrm>
          <a:off x="1505181" y="2204068"/>
          <a:ext cx="3146557" cy="1887934"/>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latin typeface="Calibri" panose="020F0502020204030204" pitchFamily="34" charset="0"/>
            </a:rPr>
            <a:t>Government funders</a:t>
          </a:r>
          <a:endParaRPr lang="en-US" sz="3300" kern="1200" dirty="0"/>
        </a:p>
      </dsp:txBody>
      <dsp:txXfrm>
        <a:off x="1505181" y="2204068"/>
        <a:ext cx="3146557" cy="1887934"/>
      </dsp:txXfrm>
    </dsp:sp>
    <dsp:sp modelId="{6787C53F-38B7-4371-A353-45E964341D04}">
      <dsp:nvSpPr>
        <dsp:cNvPr id="0" name=""/>
        <dsp:cNvSpPr/>
      </dsp:nvSpPr>
      <dsp:spPr>
        <a:xfrm>
          <a:off x="4966394" y="2204068"/>
          <a:ext cx="3146557" cy="1887934"/>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0" i="0" u="none" strike="noStrike" kern="1200" baseline="0" dirty="0">
              <a:latin typeface="Calibri" panose="020F0502020204030204" pitchFamily="34" charset="0"/>
            </a:rPr>
            <a:t>Managing communications</a:t>
          </a:r>
          <a:endParaRPr lang="en-US" sz="3300" kern="1200" dirty="0"/>
        </a:p>
      </dsp:txBody>
      <dsp:txXfrm>
        <a:off x="4966394" y="2204068"/>
        <a:ext cx="3146557" cy="18879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33FD6-0771-4026-822B-C0FE7BE44292}">
      <dsp:nvSpPr>
        <dsp:cNvPr id="0" name=""/>
        <dsp:cNvSpPr/>
      </dsp:nvSpPr>
      <dsp:spPr>
        <a:xfrm>
          <a:off x="0" y="93057"/>
          <a:ext cx="3005666" cy="180339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baseline="0"/>
            <a:t>Clients served </a:t>
          </a:r>
          <a:endParaRPr lang="en-US" sz="2500" kern="1200"/>
        </a:p>
      </dsp:txBody>
      <dsp:txXfrm>
        <a:off x="0" y="93057"/>
        <a:ext cx="3005666" cy="1803399"/>
      </dsp:txXfrm>
    </dsp:sp>
    <dsp:sp modelId="{39308AE2-53FC-40CD-93FA-1B6F4C9D2F0E}">
      <dsp:nvSpPr>
        <dsp:cNvPr id="0" name=""/>
        <dsp:cNvSpPr/>
      </dsp:nvSpPr>
      <dsp:spPr>
        <a:xfrm>
          <a:off x="3306233" y="93057"/>
          <a:ext cx="3005666" cy="180339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baseline="0"/>
            <a:t>Employees </a:t>
          </a:r>
          <a:endParaRPr lang="en-US" sz="2500" kern="1200"/>
        </a:p>
      </dsp:txBody>
      <dsp:txXfrm>
        <a:off x="3306233" y="93057"/>
        <a:ext cx="3005666" cy="1803399"/>
      </dsp:txXfrm>
    </dsp:sp>
    <dsp:sp modelId="{9361CC77-F7F9-4FEB-A0E6-65CAE15F3049}">
      <dsp:nvSpPr>
        <dsp:cNvPr id="0" name=""/>
        <dsp:cNvSpPr/>
      </dsp:nvSpPr>
      <dsp:spPr>
        <a:xfrm>
          <a:off x="6612466" y="93057"/>
          <a:ext cx="3005666" cy="180339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Funders/Licensing Agencies </a:t>
          </a:r>
          <a:r>
            <a:rPr lang="en-US" sz="2500" b="0" i="0" kern="1200" baseline="0"/>
            <a:t> </a:t>
          </a:r>
          <a:endParaRPr lang="en-US" sz="2500" kern="1200"/>
        </a:p>
      </dsp:txBody>
      <dsp:txXfrm>
        <a:off x="6612466" y="93057"/>
        <a:ext cx="3005666" cy="1803399"/>
      </dsp:txXfrm>
    </dsp:sp>
    <dsp:sp modelId="{CF73B1C4-7D37-4F99-95BE-0C841C3DFB0E}">
      <dsp:nvSpPr>
        <dsp:cNvPr id="0" name=""/>
        <dsp:cNvSpPr/>
      </dsp:nvSpPr>
      <dsp:spPr>
        <a:xfrm>
          <a:off x="0" y="2197024"/>
          <a:ext cx="3005666" cy="180339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baseline="0"/>
            <a:t>Communities served </a:t>
          </a:r>
          <a:endParaRPr lang="en-US" sz="2500" kern="1200"/>
        </a:p>
      </dsp:txBody>
      <dsp:txXfrm>
        <a:off x="0" y="2197024"/>
        <a:ext cx="3005666" cy="1803399"/>
      </dsp:txXfrm>
    </dsp:sp>
    <dsp:sp modelId="{E0D2E847-26E7-4B9D-9246-85886857141C}">
      <dsp:nvSpPr>
        <dsp:cNvPr id="0" name=""/>
        <dsp:cNvSpPr/>
      </dsp:nvSpPr>
      <dsp:spPr>
        <a:xfrm>
          <a:off x="3306233" y="2197024"/>
          <a:ext cx="3005666" cy="1803399"/>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baseline="0"/>
            <a:t>Other providers/networks within the community </a:t>
          </a:r>
          <a:endParaRPr lang="en-US" sz="2500" kern="1200"/>
        </a:p>
      </dsp:txBody>
      <dsp:txXfrm>
        <a:off x="3306233" y="2197024"/>
        <a:ext cx="3005666" cy="1803399"/>
      </dsp:txXfrm>
    </dsp:sp>
    <dsp:sp modelId="{A5E04285-35BA-4DA3-ACD9-094448F2491B}">
      <dsp:nvSpPr>
        <dsp:cNvPr id="0" name=""/>
        <dsp:cNvSpPr/>
      </dsp:nvSpPr>
      <dsp:spPr>
        <a:xfrm>
          <a:off x="6612466" y="2197024"/>
          <a:ext cx="3005666" cy="180339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baseline="0"/>
            <a:t>Debt holders</a:t>
          </a:r>
          <a:endParaRPr lang="en-US" sz="2500" kern="1200"/>
        </a:p>
      </dsp:txBody>
      <dsp:txXfrm>
        <a:off x="6612466" y="2197024"/>
        <a:ext cx="3005666" cy="18033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95D98-074E-49AD-9FCD-AC2B2F2425D4}">
      <dsp:nvSpPr>
        <dsp:cNvPr id="0" name=""/>
        <dsp:cNvSpPr/>
      </dsp:nvSpPr>
      <dsp:spPr>
        <a:xfrm>
          <a:off x="0" y="380474"/>
          <a:ext cx="6692813" cy="3042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baseline="0">
              <a:solidFill>
                <a:schemeClr val="bg1"/>
              </a:solidFill>
            </a:rPr>
            <a:t>Continue current operations as separate organization, developing strategic plan to: </a:t>
          </a:r>
          <a:endParaRPr lang="en-US" sz="1300" kern="1200" dirty="0">
            <a:solidFill>
              <a:schemeClr val="bg1"/>
            </a:solidFill>
          </a:endParaRPr>
        </a:p>
      </dsp:txBody>
      <dsp:txXfrm>
        <a:off x="14850" y="395324"/>
        <a:ext cx="6663113" cy="274500"/>
      </dsp:txXfrm>
    </dsp:sp>
    <dsp:sp modelId="{7829E157-F8EE-44C9-916F-B7830DFFF876}">
      <dsp:nvSpPr>
        <dsp:cNvPr id="0" name=""/>
        <dsp:cNvSpPr/>
      </dsp:nvSpPr>
      <dsp:spPr>
        <a:xfrm>
          <a:off x="0" y="722114"/>
          <a:ext cx="6692813" cy="304200"/>
        </a:xfrm>
        <a:prstGeom prst="roundRect">
          <a:avLst/>
        </a:prstGeom>
        <a:gradFill rotWithShape="0">
          <a:gsLst>
            <a:gs pos="0">
              <a:schemeClr val="accent2">
                <a:hueOff val="-246586"/>
                <a:satOff val="-151"/>
                <a:lumOff val="588"/>
                <a:alphaOff val="0"/>
                <a:tint val="96000"/>
                <a:lumMod val="100000"/>
              </a:schemeClr>
            </a:gs>
            <a:gs pos="78000">
              <a:schemeClr val="accent2">
                <a:hueOff val="-246586"/>
                <a:satOff val="-151"/>
                <a:lumOff val="58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baseline="0" dirty="0">
              <a:solidFill>
                <a:schemeClr val="bg1"/>
              </a:solidFill>
            </a:rPr>
            <a:t>Evaluate leadership </a:t>
          </a:r>
          <a:endParaRPr lang="en-US" sz="1300" kern="1200" dirty="0">
            <a:solidFill>
              <a:schemeClr val="bg1"/>
            </a:solidFill>
          </a:endParaRPr>
        </a:p>
      </dsp:txBody>
      <dsp:txXfrm>
        <a:off x="14850" y="736964"/>
        <a:ext cx="6663113" cy="274500"/>
      </dsp:txXfrm>
    </dsp:sp>
    <dsp:sp modelId="{24273328-A867-4BAF-B3D5-1F85BD0BCA91}">
      <dsp:nvSpPr>
        <dsp:cNvPr id="0" name=""/>
        <dsp:cNvSpPr/>
      </dsp:nvSpPr>
      <dsp:spPr>
        <a:xfrm>
          <a:off x="0" y="1063754"/>
          <a:ext cx="6692813" cy="304200"/>
        </a:xfrm>
        <a:prstGeom prst="roundRect">
          <a:avLst/>
        </a:prstGeom>
        <a:gradFill rotWithShape="0">
          <a:gsLst>
            <a:gs pos="0">
              <a:schemeClr val="accent2">
                <a:hueOff val="-493173"/>
                <a:satOff val="-301"/>
                <a:lumOff val="1177"/>
                <a:alphaOff val="0"/>
                <a:tint val="96000"/>
                <a:lumMod val="100000"/>
              </a:schemeClr>
            </a:gs>
            <a:gs pos="78000">
              <a:schemeClr val="accent2">
                <a:hueOff val="-493173"/>
                <a:satOff val="-301"/>
                <a:lumOff val="117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baseline="0" dirty="0">
              <a:solidFill>
                <a:schemeClr val="bg1"/>
              </a:solidFill>
            </a:rPr>
            <a:t>Evaluate Board leadership</a:t>
          </a:r>
          <a:endParaRPr lang="en-US" sz="1300" kern="1200" dirty="0">
            <a:solidFill>
              <a:schemeClr val="bg1"/>
            </a:solidFill>
          </a:endParaRPr>
        </a:p>
      </dsp:txBody>
      <dsp:txXfrm>
        <a:off x="14850" y="1078604"/>
        <a:ext cx="6663113" cy="274500"/>
      </dsp:txXfrm>
    </dsp:sp>
    <dsp:sp modelId="{FA166AFE-C24F-4798-A3A2-4F7695A1F4EF}">
      <dsp:nvSpPr>
        <dsp:cNvPr id="0" name=""/>
        <dsp:cNvSpPr/>
      </dsp:nvSpPr>
      <dsp:spPr>
        <a:xfrm>
          <a:off x="0" y="1405394"/>
          <a:ext cx="6692813" cy="304200"/>
        </a:xfrm>
        <a:prstGeom prst="roundRect">
          <a:avLst/>
        </a:prstGeom>
        <a:gradFill rotWithShape="0">
          <a:gsLst>
            <a:gs pos="0">
              <a:schemeClr val="accent2">
                <a:hueOff val="-739759"/>
                <a:satOff val="-452"/>
                <a:lumOff val="1765"/>
                <a:alphaOff val="0"/>
                <a:tint val="96000"/>
                <a:lumMod val="100000"/>
              </a:schemeClr>
            </a:gs>
            <a:gs pos="78000">
              <a:schemeClr val="accent2">
                <a:hueOff val="-739759"/>
                <a:satOff val="-452"/>
                <a:lumOff val="176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baseline="0">
              <a:solidFill>
                <a:schemeClr val="bg1"/>
              </a:solidFill>
            </a:rPr>
            <a:t>Explore other funding opportunities</a:t>
          </a:r>
          <a:endParaRPr lang="en-US" sz="1300" kern="1200" dirty="0">
            <a:solidFill>
              <a:schemeClr val="bg1"/>
            </a:solidFill>
          </a:endParaRPr>
        </a:p>
      </dsp:txBody>
      <dsp:txXfrm>
        <a:off x="14850" y="1420244"/>
        <a:ext cx="6663113" cy="274500"/>
      </dsp:txXfrm>
    </dsp:sp>
    <dsp:sp modelId="{7A9CB596-6E34-4F91-B05C-9631027D10F6}">
      <dsp:nvSpPr>
        <dsp:cNvPr id="0" name=""/>
        <dsp:cNvSpPr/>
      </dsp:nvSpPr>
      <dsp:spPr>
        <a:xfrm>
          <a:off x="0" y="1747034"/>
          <a:ext cx="6692813" cy="304200"/>
        </a:xfrm>
        <a:prstGeom prst="roundRect">
          <a:avLst/>
        </a:prstGeom>
        <a:gradFill rotWithShape="0">
          <a:gsLst>
            <a:gs pos="0">
              <a:schemeClr val="accent2">
                <a:hueOff val="-986346"/>
                <a:satOff val="-602"/>
                <a:lumOff val="2353"/>
                <a:alphaOff val="0"/>
                <a:tint val="96000"/>
                <a:lumMod val="100000"/>
              </a:schemeClr>
            </a:gs>
            <a:gs pos="78000">
              <a:schemeClr val="accent2">
                <a:hueOff val="-986346"/>
                <a:satOff val="-602"/>
                <a:lumOff val="235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baseline="0">
              <a:solidFill>
                <a:schemeClr val="bg1"/>
              </a:solidFill>
            </a:rPr>
            <a:t>Diversify program/service portfolio</a:t>
          </a:r>
          <a:endParaRPr lang="en-US" sz="1300" kern="1200" dirty="0">
            <a:solidFill>
              <a:schemeClr val="bg1"/>
            </a:solidFill>
          </a:endParaRPr>
        </a:p>
      </dsp:txBody>
      <dsp:txXfrm>
        <a:off x="14850" y="1761884"/>
        <a:ext cx="6663113" cy="274500"/>
      </dsp:txXfrm>
    </dsp:sp>
    <dsp:sp modelId="{36AFF0A6-5214-4581-8374-4D138E8F7B6F}">
      <dsp:nvSpPr>
        <dsp:cNvPr id="0" name=""/>
        <dsp:cNvSpPr/>
      </dsp:nvSpPr>
      <dsp:spPr>
        <a:xfrm>
          <a:off x="0" y="2088674"/>
          <a:ext cx="6692813" cy="304200"/>
        </a:xfrm>
        <a:prstGeom prst="roundRect">
          <a:avLst/>
        </a:prstGeom>
        <a:gradFill rotWithShape="0">
          <a:gsLst>
            <a:gs pos="0">
              <a:schemeClr val="accent2">
                <a:hueOff val="-1232932"/>
                <a:satOff val="-753"/>
                <a:lumOff val="2941"/>
                <a:alphaOff val="0"/>
                <a:tint val="96000"/>
                <a:lumMod val="100000"/>
              </a:schemeClr>
            </a:gs>
            <a:gs pos="78000">
              <a:schemeClr val="accent2">
                <a:hueOff val="-1232932"/>
                <a:satOff val="-753"/>
                <a:lumOff val="294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baseline="0" dirty="0">
              <a:solidFill>
                <a:schemeClr val="bg1"/>
              </a:solidFill>
            </a:rPr>
            <a:t>Consider divestment of programs that maintain structural deficits</a:t>
          </a:r>
          <a:endParaRPr lang="en-US" sz="1300" kern="1200" dirty="0">
            <a:solidFill>
              <a:schemeClr val="bg1"/>
            </a:solidFill>
          </a:endParaRPr>
        </a:p>
      </dsp:txBody>
      <dsp:txXfrm>
        <a:off x="14850" y="2103524"/>
        <a:ext cx="6663113" cy="274500"/>
      </dsp:txXfrm>
    </dsp:sp>
    <dsp:sp modelId="{F75B7DEA-BE1E-4890-AE7D-570D9617A2A8}">
      <dsp:nvSpPr>
        <dsp:cNvPr id="0" name=""/>
        <dsp:cNvSpPr/>
      </dsp:nvSpPr>
      <dsp:spPr>
        <a:xfrm>
          <a:off x="0" y="2430314"/>
          <a:ext cx="6692813" cy="304200"/>
        </a:xfrm>
        <a:prstGeom prst="roundRect">
          <a:avLst/>
        </a:prstGeom>
        <a:gradFill rotWithShape="0">
          <a:gsLst>
            <a:gs pos="0">
              <a:schemeClr val="accent2">
                <a:hueOff val="-1479518"/>
                <a:satOff val="-903"/>
                <a:lumOff val="3530"/>
                <a:alphaOff val="0"/>
                <a:tint val="96000"/>
                <a:lumMod val="100000"/>
              </a:schemeClr>
            </a:gs>
            <a:gs pos="78000">
              <a:schemeClr val="accent2">
                <a:hueOff val="-1479518"/>
                <a:satOff val="-903"/>
                <a:lumOff val="353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baseline="0" dirty="0">
              <a:solidFill>
                <a:schemeClr val="bg1"/>
              </a:solidFill>
            </a:rPr>
            <a:t>Increase revenues within existing service portfolio</a:t>
          </a:r>
          <a:endParaRPr lang="en-US" sz="1300" kern="1200" dirty="0">
            <a:solidFill>
              <a:schemeClr val="bg1"/>
            </a:solidFill>
          </a:endParaRPr>
        </a:p>
      </dsp:txBody>
      <dsp:txXfrm>
        <a:off x="14850" y="2445164"/>
        <a:ext cx="6663113" cy="274500"/>
      </dsp:txXfrm>
    </dsp:sp>
    <dsp:sp modelId="{9E258F34-87F7-46F3-A54C-C2D5961F1E47}">
      <dsp:nvSpPr>
        <dsp:cNvPr id="0" name=""/>
        <dsp:cNvSpPr/>
      </dsp:nvSpPr>
      <dsp:spPr>
        <a:xfrm>
          <a:off x="0" y="2771954"/>
          <a:ext cx="6692813" cy="304200"/>
        </a:xfrm>
        <a:prstGeom prst="roundRect">
          <a:avLst/>
        </a:prstGeom>
        <a:gradFill rotWithShape="0">
          <a:gsLst>
            <a:gs pos="0">
              <a:schemeClr val="accent2">
                <a:hueOff val="-1726105"/>
                <a:satOff val="-1054"/>
                <a:lumOff val="4118"/>
                <a:alphaOff val="0"/>
                <a:tint val="96000"/>
                <a:lumMod val="100000"/>
              </a:schemeClr>
            </a:gs>
            <a:gs pos="78000">
              <a:schemeClr val="accent2">
                <a:hueOff val="-1726105"/>
                <a:satOff val="-1054"/>
                <a:lumOff val="411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baseline="0">
              <a:solidFill>
                <a:schemeClr val="bg1"/>
              </a:solidFill>
            </a:rPr>
            <a:t>Develop expenditure reduction and revenue generation strategies</a:t>
          </a:r>
          <a:endParaRPr lang="en-US" sz="1300" kern="1200" dirty="0">
            <a:solidFill>
              <a:schemeClr val="bg1"/>
            </a:solidFill>
          </a:endParaRPr>
        </a:p>
      </dsp:txBody>
      <dsp:txXfrm>
        <a:off x="14850" y="2786804"/>
        <a:ext cx="6663113" cy="274500"/>
      </dsp:txXfrm>
    </dsp:sp>
    <dsp:sp modelId="{A6927A2A-8FEA-45C9-829B-C3203A308AAD}">
      <dsp:nvSpPr>
        <dsp:cNvPr id="0" name=""/>
        <dsp:cNvSpPr/>
      </dsp:nvSpPr>
      <dsp:spPr>
        <a:xfrm>
          <a:off x="0" y="3113595"/>
          <a:ext cx="6692813" cy="304200"/>
        </a:xfrm>
        <a:prstGeom prst="roundRect">
          <a:avLst/>
        </a:prstGeom>
        <a:gradFill rotWithShape="0">
          <a:gsLst>
            <a:gs pos="0">
              <a:schemeClr val="accent2">
                <a:hueOff val="-1972691"/>
                <a:satOff val="-1204"/>
                <a:lumOff val="4706"/>
                <a:alphaOff val="0"/>
                <a:tint val="96000"/>
                <a:lumMod val="100000"/>
              </a:schemeClr>
            </a:gs>
            <a:gs pos="78000">
              <a:schemeClr val="accent2">
                <a:hueOff val="-1972691"/>
                <a:satOff val="-1204"/>
                <a:lumOff val="4706"/>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baseline="0">
              <a:solidFill>
                <a:schemeClr val="bg1"/>
              </a:solidFill>
            </a:rPr>
            <a:t>Explore administrative and support efficiencies</a:t>
          </a:r>
          <a:endParaRPr lang="en-US" sz="1300" kern="1200" dirty="0">
            <a:solidFill>
              <a:schemeClr val="bg1"/>
            </a:solidFill>
          </a:endParaRPr>
        </a:p>
      </dsp:txBody>
      <dsp:txXfrm>
        <a:off x="14850" y="3128445"/>
        <a:ext cx="6663113" cy="274500"/>
      </dsp:txXfrm>
    </dsp:sp>
    <dsp:sp modelId="{C56508A1-B744-49BA-A67B-CBAFCC9B7B26}">
      <dsp:nvSpPr>
        <dsp:cNvPr id="0" name=""/>
        <dsp:cNvSpPr/>
      </dsp:nvSpPr>
      <dsp:spPr>
        <a:xfrm>
          <a:off x="0" y="3455235"/>
          <a:ext cx="6692813" cy="304200"/>
        </a:xfrm>
        <a:prstGeom prst="roundRect">
          <a:avLst/>
        </a:prstGeom>
        <a:gradFill rotWithShape="0">
          <a:gsLst>
            <a:gs pos="0">
              <a:schemeClr val="accent2">
                <a:hueOff val="-2219277"/>
                <a:satOff val="-1355"/>
                <a:lumOff val="5294"/>
                <a:alphaOff val="0"/>
                <a:tint val="96000"/>
                <a:lumMod val="100000"/>
              </a:schemeClr>
            </a:gs>
            <a:gs pos="78000">
              <a:schemeClr val="accent2">
                <a:hueOff val="-2219277"/>
                <a:satOff val="-1355"/>
                <a:lumOff val="529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baseline="0" dirty="0">
              <a:solidFill>
                <a:schemeClr val="bg1"/>
              </a:solidFill>
            </a:rPr>
            <a:t>Utilize line of credit </a:t>
          </a:r>
          <a:endParaRPr lang="en-US" sz="1300" kern="1200" dirty="0">
            <a:solidFill>
              <a:schemeClr val="bg1"/>
            </a:solidFill>
          </a:endParaRPr>
        </a:p>
      </dsp:txBody>
      <dsp:txXfrm>
        <a:off x="14850" y="3470085"/>
        <a:ext cx="6663113" cy="274500"/>
      </dsp:txXfrm>
    </dsp:sp>
    <dsp:sp modelId="{BFA7A831-780B-4D29-B337-EF5BC3A9116E}">
      <dsp:nvSpPr>
        <dsp:cNvPr id="0" name=""/>
        <dsp:cNvSpPr/>
      </dsp:nvSpPr>
      <dsp:spPr>
        <a:xfrm>
          <a:off x="0" y="3796875"/>
          <a:ext cx="6692813" cy="304200"/>
        </a:xfrm>
        <a:prstGeom prst="roundRect">
          <a:avLst/>
        </a:prstGeom>
        <a:gradFill rotWithShape="0">
          <a:gsLst>
            <a:gs pos="0">
              <a:schemeClr val="accent2">
                <a:hueOff val="-2465864"/>
                <a:satOff val="-1505"/>
                <a:lumOff val="5883"/>
                <a:alphaOff val="0"/>
                <a:tint val="96000"/>
                <a:lumMod val="100000"/>
              </a:schemeClr>
            </a:gs>
            <a:gs pos="78000">
              <a:schemeClr val="accent2">
                <a:hueOff val="-2465864"/>
                <a:satOff val="-1505"/>
                <a:lumOff val="588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baseline="0" dirty="0">
              <a:solidFill>
                <a:schemeClr val="bg1"/>
              </a:solidFill>
            </a:rPr>
            <a:t>Restructure programs and staff responsibilities</a:t>
          </a:r>
          <a:endParaRPr lang="en-US" sz="1300" kern="1200" dirty="0">
            <a:solidFill>
              <a:schemeClr val="bg1"/>
            </a:solidFill>
          </a:endParaRPr>
        </a:p>
      </dsp:txBody>
      <dsp:txXfrm>
        <a:off x="14850" y="3811725"/>
        <a:ext cx="6663113" cy="274500"/>
      </dsp:txXfrm>
    </dsp:sp>
    <dsp:sp modelId="{225C52AF-E463-476C-9A17-2080C0CA9CF9}">
      <dsp:nvSpPr>
        <dsp:cNvPr id="0" name=""/>
        <dsp:cNvSpPr/>
      </dsp:nvSpPr>
      <dsp:spPr>
        <a:xfrm>
          <a:off x="0" y="4138515"/>
          <a:ext cx="6692813" cy="304200"/>
        </a:xfrm>
        <a:prstGeom prst="round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baseline="0">
              <a:solidFill>
                <a:schemeClr val="bg1"/>
              </a:solidFill>
            </a:rPr>
            <a:t>Significant fund development and unrestricted fundraising plan </a:t>
          </a:r>
          <a:endParaRPr lang="en-US" sz="1300" kern="1200" dirty="0">
            <a:solidFill>
              <a:schemeClr val="bg1"/>
            </a:solidFill>
          </a:endParaRPr>
        </a:p>
      </dsp:txBody>
      <dsp:txXfrm>
        <a:off x="14850" y="4153365"/>
        <a:ext cx="6663113" cy="2745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EDC06-489E-4E58-A196-059FB1AD41FD}">
      <dsp:nvSpPr>
        <dsp:cNvPr id="0" name=""/>
        <dsp:cNvSpPr/>
      </dsp:nvSpPr>
      <dsp:spPr>
        <a:xfrm>
          <a:off x="0" y="40589"/>
          <a:ext cx="6692813" cy="150579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b="0" i="0" kern="1200" baseline="0" dirty="0"/>
            <a:t>Reassess back-office functions</a:t>
          </a:r>
          <a:endParaRPr lang="en-US" sz="3900" kern="1200" dirty="0"/>
        </a:p>
      </dsp:txBody>
      <dsp:txXfrm>
        <a:off x="73507" y="114096"/>
        <a:ext cx="6545799" cy="1358776"/>
      </dsp:txXfrm>
    </dsp:sp>
    <dsp:sp modelId="{4616F5E9-291C-46DD-975D-DCFF3780ED20}">
      <dsp:nvSpPr>
        <dsp:cNvPr id="0" name=""/>
        <dsp:cNvSpPr/>
      </dsp:nvSpPr>
      <dsp:spPr>
        <a:xfrm>
          <a:off x="0" y="1658699"/>
          <a:ext cx="6692813" cy="1505790"/>
        </a:xfrm>
        <a:prstGeom prst="roundRect">
          <a:avLst/>
        </a:prstGeom>
        <a:gradFill rotWithShape="0">
          <a:gsLst>
            <a:gs pos="0">
              <a:schemeClr val="accent2">
                <a:hueOff val="-1356225"/>
                <a:satOff val="-828"/>
                <a:lumOff val="3235"/>
                <a:alphaOff val="0"/>
                <a:tint val="96000"/>
                <a:lumMod val="100000"/>
              </a:schemeClr>
            </a:gs>
            <a:gs pos="78000">
              <a:schemeClr val="accent2">
                <a:hueOff val="-1356225"/>
                <a:satOff val="-828"/>
                <a:lumOff val="323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b="0" i="0" kern="1200" baseline="0" dirty="0"/>
            <a:t>Consider sharing space and other resources</a:t>
          </a:r>
          <a:endParaRPr lang="en-US" sz="3900" kern="1200" dirty="0"/>
        </a:p>
      </dsp:txBody>
      <dsp:txXfrm>
        <a:off x="73507" y="1732206"/>
        <a:ext cx="6545799" cy="1358776"/>
      </dsp:txXfrm>
    </dsp:sp>
    <dsp:sp modelId="{9A82DD7D-0FFE-473E-BDB2-D98965D4A0A0}">
      <dsp:nvSpPr>
        <dsp:cNvPr id="0" name=""/>
        <dsp:cNvSpPr/>
      </dsp:nvSpPr>
      <dsp:spPr>
        <a:xfrm>
          <a:off x="0" y="3276809"/>
          <a:ext cx="6692813" cy="1505790"/>
        </a:xfrm>
        <a:prstGeom prst="round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b="0" i="0" kern="1200" baseline="0"/>
            <a:t>Downsize property portfolio of owned and leased space</a:t>
          </a:r>
          <a:endParaRPr lang="en-US" sz="3900" kern="1200"/>
        </a:p>
      </dsp:txBody>
      <dsp:txXfrm>
        <a:off x="73507" y="3350316"/>
        <a:ext cx="6545799" cy="13587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33F8D-4074-4333-82FE-98EE90D8E929}">
      <dsp:nvSpPr>
        <dsp:cNvPr id="0" name=""/>
        <dsp:cNvSpPr/>
      </dsp:nvSpPr>
      <dsp:spPr>
        <a:xfrm>
          <a:off x="0" y="92677"/>
          <a:ext cx="6692813" cy="874575"/>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baseline="0" dirty="0"/>
            <a:t>Become affiliate of more stable organization</a:t>
          </a:r>
          <a:endParaRPr lang="en-US" sz="2300" kern="1200" dirty="0"/>
        </a:p>
      </dsp:txBody>
      <dsp:txXfrm>
        <a:off x="42693" y="135370"/>
        <a:ext cx="6607427" cy="789189"/>
      </dsp:txXfrm>
    </dsp:sp>
    <dsp:sp modelId="{B6EB0F05-3E24-4B89-9748-9FBAA3CAE0F5}">
      <dsp:nvSpPr>
        <dsp:cNvPr id="0" name=""/>
        <dsp:cNvSpPr/>
      </dsp:nvSpPr>
      <dsp:spPr>
        <a:xfrm>
          <a:off x="0" y="1033492"/>
          <a:ext cx="6692813" cy="874575"/>
        </a:xfrm>
        <a:prstGeom prst="roundRect">
          <a:avLst/>
        </a:prstGeom>
        <a:gradFill rotWithShape="0">
          <a:gsLst>
            <a:gs pos="0">
              <a:schemeClr val="accent2">
                <a:hueOff val="-678113"/>
                <a:satOff val="-414"/>
                <a:lumOff val="1618"/>
                <a:alphaOff val="0"/>
                <a:tint val="96000"/>
                <a:lumMod val="100000"/>
              </a:schemeClr>
            </a:gs>
            <a:gs pos="78000">
              <a:schemeClr val="accent2">
                <a:hueOff val="-678113"/>
                <a:satOff val="-414"/>
                <a:lumOff val="161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baseline="0"/>
            <a:t>Become subsidiary of stable organization</a:t>
          </a:r>
          <a:endParaRPr lang="en-US" sz="2300" kern="1200"/>
        </a:p>
      </dsp:txBody>
      <dsp:txXfrm>
        <a:off x="42693" y="1076185"/>
        <a:ext cx="6607427" cy="789189"/>
      </dsp:txXfrm>
    </dsp:sp>
    <dsp:sp modelId="{B8E00CF4-90F9-40A1-B002-19049966A275}">
      <dsp:nvSpPr>
        <dsp:cNvPr id="0" name=""/>
        <dsp:cNvSpPr/>
      </dsp:nvSpPr>
      <dsp:spPr>
        <a:xfrm>
          <a:off x="0" y="1974307"/>
          <a:ext cx="6692813" cy="874575"/>
        </a:xfrm>
        <a:prstGeom prst="roundRect">
          <a:avLst/>
        </a:prstGeom>
        <a:gradFill rotWithShape="0">
          <a:gsLst>
            <a:gs pos="0">
              <a:schemeClr val="accent2">
                <a:hueOff val="-1356225"/>
                <a:satOff val="-828"/>
                <a:lumOff val="3235"/>
                <a:alphaOff val="0"/>
                <a:tint val="96000"/>
                <a:lumMod val="100000"/>
              </a:schemeClr>
            </a:gs>
            <a:gs pos="78000">
              <a:schemeClr val="accent2">
                <a:hueOff val="-1356225"/>
                <a:satOff val="-828"/>
                <a:lumOff val="323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baseline="0" dirty="0"/>
            <a:t>Sponsorship model – two separate entities with separate leadership that share resources</a:t>
          </a:r>
          <a:endParaRPr lang="en-US" sz="2300" kern="1200" dirty="0"/>
        </a:p>
      </dsp:txBody>
      <dsp:txXfrm>
        <a:off x="42693" y="2017000"/>
        <a:ext cx="6607427" cy="789189"/>
      </dsp:txXfrm>
    </dsp:sp>
    <dsp:sp modelId="{F00CEFC8-D3AC-4A77-BE4E-7CC551A26D1A}">
      <dsp:nvSpPr>
        <dsp:cNvPr id="0" name=""/>
        <dsp:cNvSpPr/>
      </dsp:nvSpPr>
      <dsp:spPr>
        <a:xfrm>
          <a:off x="0" y="2915122"/>
          <a:ext cx="6692813" cy="874575"/>
        </a:xfrm>
        <a:prstGeom prst="roundRect">
          <a:avLst/>
        </a:prstGeom>
        <a:gradFill rotWithShape="0">
          <a:gsLst>
            <a:gs pos="0">
              <a:schemeClr val="accent2">
                <a:hueOff val="-2034338"/>
                <a:satOff val="-1242"/>
                <a:lumOff val="4853"/>
                <a:alphaOff val="0"/>
                <a:tint val="96000"/>
                <a:lumMod val="100000"/>
              </a:schemeClr>
            </a:gs>
            <a:gs pos="78000">
              <a:schemeClr val="accent2">
                <a:hueOff val="-2034338"/>
                <a:satOff val="-1242"/>
                <a:lumOff val="485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baseline="0"/>
            <a:t>Shared governance structure</a:t>
          </a:r>
          <a:endParaRPr lang="en-US" sz="2300" kern="1200"/>
        </a:p>
      </dsp:txBody>
      <dsp:txXfrm>
        <a:off x="42693" y="2957815"/>
        <a:ext cx="6607427" cy="789189"/>
      </dsp:txXfrm>
    </dsp:sp>
    <dsp:sp modelId="{DB61046F-9527-4ED3-A5E7-5F7A5F95D783}">
      <dsp:nvSpPr>
        <dsp:cNvPr id="0" name=""/>
        <dsp:cNvSpPr/>
      </dsp:nvSpPr>
      <dsp:spPr>
        <a:xfrm>
          <a:off x="0" y="3855937"/>
          <a:ext cx="6692813" cy="874575"/>
        </a:xfrm>
        <a:prstGeom prst="round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baseline="0" dirty="0"/>
            <a:t>Strategic branding</a:t>
          </a:r>
          <a:endParaRPr lang="en-US" sz="2300" kern="1200" dirty="0"/>
        </a:p>
      </dsp:txBody>
      <dsp:txXfrm>
        <a:off x="42693" y="3898630"/>
        <a:ext cx="6607427" cy="7891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5648FC-99AC-4F1F-AD1F-E8EB07BBE8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B97BAE2-C08A-41C6-843F-8D669C9B82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678C62-CF23-4377-B689-B4FBEAA5E39B}" type="datetimeFigureOut">
              <a:rPr lang="en-US" smtClean="0"/>
              <a:t>10/4/2021</a:t>
            </a:fld>
            <a:endParaRPr lang="en-US"/>
          </a:p>
        </p:txBody>
      </p:sp>
      <p:sp>
        <p:nvSpPr>
          <p:cNvPr id="4" name="Footer Placeholder 3">
            <a:extLst>
              <a:ext uri="{FF2B5EF4-FFF2-40B4-BE49-F238E27FC236}">
                <a16:creationId xmlns:a16="http://schemas.microsoft.com/office/drawing/2014/main" id="{54884063-8459-44C2-A33F-1AE10C7B6B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F535284-B003-40B2-8674-2D377C789C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9B9C6B-1421-47E0-9DA3-3B1C4909431B}" type="slidenum">
              <a:rPr lang="en-US" smtClean="0"/>
              <a:t>‹#›</a:t>
            </a:fld>
            <a:endParaRPr lang="en-US"/>
          </a:p>
        </p:txBody>
      </p:sp>
    </p:spTree>
    <p:extLst>
      <p:ext uri="{BB962C8B-B14F-4D97-AF65-F5344CB8AC3E}">
        <p14:creationId xmlns:p14="http://schemas.microsoft.com/office/powerpoint/2010/main" val="1950039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C3022A-5227-4BB3-9796-1C24DBA12B6E}" type="datetimeFigureOut">
              <a:rPr lang="en-US" smtClean="0"/>
              <a:t>10/4/2021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5EF89F-6395-47AA-AA6B-8F31BA0E9116}" type="slidenum">
              <a:rPr lang="en-US" smtClean="0"/>
              <a:t>‹#›</a:t>
            </a:fld>
            <a:endParaRPr lang="en-US"/>
          </a:p>
        </p:txBody>
      </p:sp>
    </p:spTree>
    <p:extLst>
      <p:ext uri="{BB962C8B-B14F-4D97-AF65-F5344CB8AC3E}">
        <p14:creationId xmlns:p14="http://schemas.microsoft.com/office/powerpoint/2010/main" val="221619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82086D-670B-4767-B9FB-79A7F937443B}"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41F2E-1A66-4DCC-90D7-ED07734DF7C7}" type="slidenum">
              <a:rPr lang="en-US" smtClean="0"/>
              <a:t>‹#›</a:t>
            </a:fld>
            <a:endParaRPr lang="en-US"/>
          </a:p>
        </p:txBody>
      </p:sp>
      <p:pic>
        <p:nvPicPr>
          <p:cNvPr id="18" name="Picture 17" descr="Logo, company name&#10;&#10;Description automatically generated">
            <a:extLst>
              <a:ext uri="{FF2B5EF4-FFF2-40B4-BE49-F238E27FC236}">
                <a16:creationId xmlns:a16="http://schemas.microsoft.com/office/drawing/2014/main" id="{B9273669-3A2A-4D20-822F-54FFAB79C1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37508"/>
            <a:ext cx="947166" cy="520492"/>
          </a:xfrm>
          <a:prstGeom prst="rect">
            <a:avLst/>
          </a:prstGeom>
        </p:spPr>
      </p:pic>
      <p:pic>
        <p:nvPicPr>
          <p:cNvPr id="28" name="Picture 27" descr="Shape&#10;&#10;Description automatically generated">
            <a:extLst>
              <a:ext uri="{FF2B5EF4-FFF2-40B4-BE49-F238E27FC236}">
                <a16:creationId xmlns:a16="http://schemas.microsoft.com/office/drawing/2014/main" id="{38B03D9B-A73D-42F7-A71E-492077D973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36142" y="6248400"/>
            <a:ext cx="452682" cy="609600"/>
          </a:xfrm>
          <a:prstGeom prst="rect">
            <a:avLst/>
          </a:prstGeom>
        </p:spPr>
      </p:pic>
    </p:spTree>
    <p:extLst>
      <p:ext uri="{BB962C8B-B14F-4D97-AF65-F5344CB8AC3E}">
        <p14:creationId xmlns:p14="http://schemas.microsoft.com/office/powerpoint/2010/main" val="1650331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82086D-670B-4767-B9FB-79A7F937443B}"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41F2E-1A66-4DCC-90D7-ED07734DF7C7}" type="slidenum">
              <a:rPr lang="en-US" smtClean="0"/>
              <a:t>‹#›</a:t>
            </a:fld>
            <a:endParaRPr lang="en-US"/>
          </a:p>
        </p:txBody>
      </p:sp>
    </p:spTree>
    <p:extLst>
      <p:ext uri="{BB962C8B-B14F-4D97-AF65-F5344CB8AC3E}">
        <p14:creationId xmlns:p14="http://schemas.microsoft.com/office/powerpoint/2010/main" val="1220081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82086D-670B-4767-B9FB-79A7F937443B}"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41F2E-1A66-4DCC-90D7-ED07734DF7C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92454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82086D-670B-4767-B9FB-79A7F937443B}"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41F2E-1A66-4DCC-90D7-ED07734DF7C7}" type="slidenum">
              <a:rPr lang="en-US" smtClean="0"/>
              <a:t>‹#›</a:t>
            </a:fld>
            <a:endParaRPr lang="en-US"/>
          </a:p>
        </p:txBody>
      </p:sp>
    </p:spTree>
    <p:extLst>
      <p:ext uri="{BB962C8B-B14F-4D97-AF65-F5344CB8AC3E}">
        <p14:creationId xmlns:p14="http://schemas.microsoft.com/office/powerpoint/2010/main" val="389155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82086D-670B-4767-B9FB-79A7F937443B}"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41F2E-1A66-4DCC-90D7-ED07734DF7C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13274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82086D-670B-4767-B9FB-79A7F937443B}"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41F2E-1A66-4DCC-90D7-ED07734DF7C7}" type="slidenum">
              <a:rPr lang="en-US" smtClean="0"/>
              <a:t>‹#›</a:t>
            </a:fld>
            <a:endParaRPr lang="en-US"/>
          </a:p>
        </p:txBody>
      </p:sp>
    </p:spTree>
    <p:extLst>
      <p:ext uri="{BB962C8B-B14F-4D97-AF65-F5344CB8AC3E}">
        <p14:creationId xmlns:p14="http://schemas.microsoft.com/office/powerpoint/2010/main" val="3497061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82086D-670B-4767-B9FB-79A7F937443B}"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41F2E-1A66-4DCC-90D7-ED07734DF7C7}" type="slidenum">
              <a:rPr lang="en-US" smtClean="0"/>
              <a:t>‹#›</a:t>
            </a:fld>
            <a:endParaRPr lang="en-US"/>
          </a:p>
        </p:txBody>
      </p:sp>
    </p:spTree>
    <p:extLst>
      <p:ext uri="{BB962C8B-B14F-4D97-AF65-F5344CB8AC3E}">
        <p14:creationId xmlns:p14="http://schemas.microsoft.com/office/powerpoint/2010/main" val="2262590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82086D-670B-4767-B9FB-79A7F937443B}"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41F2E-1A66-4DCC-90D7-ED07734DF7C7}" type="slidenum">
              <a:rPr lang="en-US" smtClean="0"/>
              <a:t>‹#›</a:t>
            </a:fld>
            <a:endParaRPr lang="en-US"/>
          </a:p>
        </p:txBody>
      </p:sp>
    </p:spTree>
    <p:extLst>
      <p:ext uri="{BB962C8B-B14F-4D97-AF65-F5344CB8AC3E}">
        <p14:creationId xmlns:p14="http://schemas.microsoft.com/office/powerpoint/2010/main" val="740300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82086D-670B-4767-B9FB-79A7F937443B}"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441F2E-1A66-4DCC-90D7-ED07734DF7C7}" type="slidenum">
              <a:rPr lang="en-US" smtClean="0"/>
              <a:t>‹#›</a:t>
            </a:fld>
            <a:endParaRPr lang="en-US"/>
          </a:p>
        </p:txBody>
      </p:sp>
    </p:spTree>
    <p:extLst>
      <p:ext uri="{BB962C8B-B14F-4D97-AF65-F5344CB8AC3E}">
        <p14:creationId xmlns:p14="http://schemas.microsoft.com/office/powerpoint/2010/main" val="241326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82086D-670B-4767-B9FB-79A7F937443B}"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41F2E-1A66-4DCC-90D7-ED07734DF7C7}" type="slidenum">
              <a:rPr lang="en-US" smtClean="0"/>
              <a:t>‹#›</a:t>
            </a:fld>
            <a:endParaRPr lang="en-US"/>
          </a:p>
        </p:txBody>
      </p:sp>
    </p:spTree>
    <p:extLst>
      <p:ext uri="{BB962C8B-B14F-4D97-AF65-F5344CB8AC3E}">
        <p14:creationId xmlns:p14="http://schemas.microsoft.com/office/powerpoint/2010/main" val="2175217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82086D-670B-4767-B9FB-79A7F937443B}"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441F2E-1A66-4DCC-90D7-ED07734DF7C7}" type="slidenum">
              <a:rPr lang="en-US" smtClean="0"/>
              <a:t>‹#›</a:t>
            </a:fld>
            <a:endParaRPr lang="en-US"/>
          </a:p>
        </p:txBody>
      </p:sp>
    </p:spTree>
    <p:extLst>
      <p:ext uri="{BB962C8B-B14F-4D97-AF65-F5344CB8AC3E}">
        <p14:creationId xmlns:p14="http://schemas.microsoft.com/office/powerpoint/2010/main" val="227605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82086D-670B-4767-B9FB-79A7F937443B}" type="datetimeFigureOut">
              <a:rPr lang="en-US" smtClean="0"/>
              <a:t>10/4/2021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441F2E-1A66-4DCC-90D7-ED07734DF7C7}" type="slidenum">
              <a:rPr lang="en-US" smtClean="0"/>
              <a:t>‹#›</a:t>
            </a:fld>
            <a:endParaRPr lang="en-US"/>
          </a:p>
        </p:txBody>
      </p:sp>
    </p:spTree>
    <p:extLst>
      <p:ext uri="{BB962C8B-B14F-4D97-AF65-F5344CB8AC3E}">
        <p14:creationId xmlns:p14="http://schemas.microsoft.com/office/powerpoint/2010/main" val="325631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82086D-670B-4767-B9FB-79A7F937443B}" type="datetimeFigureOut">
              <a:rPr lang="en-US" smtClean="0"/>
              <a:t>10/4/2021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441F2E-1A66-4DCC-90D7-ED07734DF7C7}" type="slidenum">
              <a:rPr lang="en-US" smtClean="0"/>
              <a:t>‹#›</a:t>
            </a:fld>
            <a:endParaRPr lang="en-US"/>
          </a:p>
        </p:txBody>
      </p:sp>
    </p:spTree>
    <p:extLst>
      <p:ext uri="{BB962C8B-B14F-4D97-AF65-F5344CB8AC3E}">
        <p14:creationId xmlns:p14="http://schemas.microsoft.com/office/powerpoint/2010/main" val="4136145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82086D-670B-4767-B9FB-79A7F937443B}" type="datetimeFigureOut">
              <a:rPr lang="en-US" smtClean="0"/>
              <a:t>10/4/2021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441F2E-1A66-4DCC-90D7-ED07734DF7C7}" type="slidenum">
              <a:rPr lang="en-US" smtClean="0"/>
              <a:t>‹#›</a:t>
            </a:fld>
            <a:endParaRPr lang="en-US"/>
          </a:p>
        </p:txBody>
      </p:sp>
    </p:spTree>
    <p:extLst>
      <p:ext uri="{BB962C8B-B14F-4D97-AF65-F5344CB8AC3E}">
        <p14:creationId xmlns:p14="http://schemas.microsoft.com/office/powerpoint/2010/main" val="2636577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82086D-670B-4767-B9FB-79A7F937443B}"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441F2E-1A66-4DCC-90D7-ED07734DF7C7}" type="slidenum">
              <a:rPr lang="en-US" smtClean="0"/>
              <a:t>‹#›</a:t>
            </a:fld>
            <a:endParaRPr lang="en-US"/>
          </a:p>
        </p:txBody>
      </p:sp>
    </p:spTree>
    <p:extLst>
      <p:ext uri="{BB962C8B-B14F-4D97-AF65-F5344CB8AC3E}">
        <p14:creationId xmlns:p14="http://schemas.microsoft.com/office/powerpoint/2010/main" val="1968985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441F2E-1A66-4DCC-90D7-ED07734DF7C7}" type="slidenum">
              <a:rPr lang="en-US" smtClean="0"/>
              <a:t>‹#›</a:t>
            </a:fld>
            <a:endParaRPr lang="en-US"/>
          </a:p>
        </p:txBody>
      </p:sp>
      <p:sp>
        <p:nvSpPr>
          <p:cNvPr id="5" name="Date Placeholder 4"/>
          <p:cNvSpPr>
            <a:spLocks noGrp="1"/>
          </p:cNvSpPr>
          <p:nvPr>
            <p:ph type="dt" sz="half" idx="10"/>
          </p:nvPr>
        </p:nvSpPr>
        <p:spPr/>
        <p:txBody>
          <a:bodyPr/>
          <a:lstStyle/>
          <a:p>
            <a:fld id="{CA82086D-670B-4767-B9FB-79A7F937443B}" type="datetimeFigureOut">
              <a:rPr lang="en-US" smtClean="0"/>
              <a:t>10/4/2021</a:t>
            </a:fld>
            <a:endParaRPr lang="en-US"/>
          </a:p>
        </p:txBody>
      </p:sp>
    </p:spTree>
    <p:extLst>
      <p:ext uri="{BB962C8B-B14F-4D97-AF65-F5344CB8AC3E}">
        <p14:creationId xmlns:p14="http://schemas.microsoft.com/office/powerpoint/2010/main" val="265583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82086D-670B-4767-B9FB-79A7F937443B}" type="datetimeFigureOut">
              <a:rPr lang="en-US" smtClean="0"/>
              <a:t>10/4/2021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9441F2E-1A66-4DCC-90D7-ED07734DF7C7}" type="slidenum">
              <a:rPr lang="en-US" smtClean="0"/>
              <a:t>‹#›</a:t>
            </a:fld>
            <a:endParaRPr lang="en-US"/>
          </a:p>
        </p:txBody>
      </p:sp>
      <p:pic>
        <p:nvPicPr>
          <p:cNvPr id="14" name="Picture 13" descr="Logo, company name&#10;&#10;Description automatically generated">
            <a:extLst>
              <a:ext uri="{FF2B5EF4-FFF2-40B4-BE49-F238E27FC236}">
                <a16:creationId xmlns:a16="http://schemas.microsoft.com/office/drawing/2014/main" id="{53204EF3-51EA-4565-9036-40612B2FD362}"/>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6337508"/>
            <a:ext cx="947166" cy="520492"/>
          </a:xfrm>
          <a:prstGeom prst="rect">
            <a:avLst/>
          </a:prstGeom>
        </p:spPr>
      </p:pic>
      <p:pic>
        <p:nvPicPr>
          <p:cNvPr id="16" name="Picture 15" descr="Shape&#10;&#10;Description automatically generated">
            <a:extLst>
              <a:ext uri="{FF2B5EF4-FFF2-40B4-BE49-F238E27FC236}">
                <a16:creationId xmlns:a16="http://schemas.microsoft.com/office/drawing/2014/main" id="{50D1960F-74F1-4516-A39A-4BB66546BDC5}"/>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736142" y="6248400"/>
            <a:ext cx="452682" cy="609600"/>
          </a:xfrm>
          <a:prstGeom prst="rect">
            <a:avLst/>
          </a:prstGeom>
        </p:spPr>
      </p:pic>
    </p:spTree>
    <p:extLst>
      <p:ext uri="{BB962C8B-B14F-4D97-AF65-F5344CB8AC3E}">
        <p14:creationId xmlns:p14="http://schemas.microsoft.com/office/powerpoint/2010/main" val="235128442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7.xml"/><Relationship Id="rId7" Type="http://schemas.openxmlformats.org/officeDocument/2006/relationships/image" Target="../media/image1.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8.xml"/><Relationship Id="rId7" Type="http://schemas.openxmlformats.org/officeDocument/2006/relationships/image" Target="../media/image1.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9.xml"/><Relationship Id="rId7" Type="http://schemas.openxmlformats.org/officeDocument/2006/relationships/image" Target="../media/image1.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0.xml"/><Relationship Id="rId7" Type="http://schemas.openxmlformats.org/officeDocument/2006/relationships/image" Target="../media/image1.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1.xml"/><Relationship Id="rId7" Type="http://schemas.openxmlformats.org/officeDocument/2006/relationships/image" Target="../media/image1.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9.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15667-4F77-4946-BF61-6916A96652BE}"/>
              </a:ext>
            </a:extLst>
          </p:cNvPr>
          <p:cNvSpPr>
            <a:spLocks noGrp="1"/>
          </p:cNvSpPr>
          <p:nvPr>
            <p:ph type="ctrTitle"/>
          </p:nvPr>
        </p:nvSpPr>
        <p:spPr>
          <a:xfrm>
            <a:off x="552450" y="2404534"/>
            <a:ext cx="8721553" cy="1646302"/>
          </a:xfrm>
        </p:spPr>
        <p:txBody>
          <a:bodyPr/>
          <a:lstStyle/>
          <a:p>
            <a:r>
              <a:rPr lang="en-US" dirty="0"/>
              <a:t>Strategic Alliances - A Toolkit for Decision-Making</a:t>
            </a:r>
          </a:p>
        </p:txBody>
      </p:sp>
      <p:sp>
        <p:nvSpPr>
          <p:cNvPr id="3" name="Subtitle 2">
            <a:extLst>
              <a:ext uri="{FF2B5EF4-FFF2-40B4-BE49-F238E27FC236}">
                <a16:creationId xmlns:a16="http://schemas.microsoft.com/office/drawing/2014/main" id="{C82195D2-A5AC-4BBA-9D57-A18C5DC0446F}"/>
              </a:ext>
            </a:extLst>
          </p:cNvPr>
          <p:cNvSpPr>
            <a:spLocks noGrp="1"/>
          </p:cNvSpPr>
          <p:nvPr>
            <p:ph type="subTitle" idx="1"/>
          </p:nvPr>
        </p:nvSpPr>
        <p:spPr/>
        <p:txBody>
          <a:bodyPr/>
          <a:lstStyle/>
          <a:p>
            <a:fld id="{DA5355D7-E14B-4D5C-8D88-3E5B0A7D5CBF}" type="datetime2">
              <a:rPr lang="en-US" smtClean="0"/>
              <a:t>Monday, October 4, 2021</a:t>
            </a:fld>
            <a:endParaRPr lang="en-US" dirty="0"/>
          </a:p>
        </p:txBody>
      </p:sp>
    </p:spTree>
    <p:extLst>
      <p:ext uri="{BB962C8B-B14F-4D97-AF65-F5344CB8AC3E}">
        <p14:creationId xmlns:p14="http://schemas.microsoft.com/office/powerpoint/2010/main" val="937633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C7E08F-40CD-4EA5-A8BB-5168645B45C0}"/>
              </a:ext>
            </a:extLst>
          </p:cNvPr>
          <p:cNvSpPr>
            <a:spLocks noGrp="1"/>
          </p:cNvSpPr>
          <p:nvPr>
            <p:ph type="title"/>
          </p:nvPr>
        </p:nvSpPr>
        <p:spPr>
          <a:xfrm>
            <a:off x="1286933" y="609600"/>
            <a:ext cx="10197494" cy="1099457"/>
          </a:xfrm>
        </p:spPr>
        <p:txBody>
          <a:bodyPr>
            <a:normAutofit/>
          </a:bodyPr>
          <a:lstStyle/>
          <a:p>
            <a:r>
              <a:rPr lang="en-US" dirty="0"/>
              <a:t>External Resources and Supports</a:t>
            </a:r>
          </a:p>
        </p:txBody>
      </p:sp>
      <p:graphicFrame>
        <p:nvGraphicFramePr>
          <p:cNvPr id="10" name="Content Placeholder 7">
            <a:extLst>
              <a:ext uri="{FF2B5EF4-FFF2-40B4-BE49-F238E27FC236}">
                <a16:creationId xmlns:a16="http://schemas.microsoft.com/office/drawing/2014/main" id="{3135C906-680B-43FC-80B9-C546C82426D4}"/>
              </a:ext>
            </a:extLst>
          </p:cNvPr>
          <p:cNvGraphicFramePr>
            <a:graphicFrameLocks noGrp="1"/>
          </p:cNvGraphicFramePr>
          <p:nvPr>
            <p:ph idx="1"/>
            <p:extLst>
              <p:ext uri="{D42A27DB-BD31-4B8C-83A1-F6EECF244321}">
                <p14:modId xmlns:p14="http://schemas.microsoft.com/office/powerpoint/2010/main" val="1743689251"/>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5386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8BC7E08F-40CD-4EA5-A8BB-5168645B45C0}"/>
              </a:ext>
            </a:extLst>
          </p:cNvPr>
          <p:cNvSpPr>
            <a:spLocks noGrp="1"/>
          </p:cNvSpPr>
          <p:nvPr>
            <p:ph type="title"/>
          </p:nvPr>
        </p:nvSpPr>
        <p:spPr>
          <a:xfrm>
            <a:off x="1286933" y="609600"/>
            <a:ext cx="10197494" cy="1099457"/>
          </a:xfrm>
        </p:spPr>
        <p:txBody>
          <a:bodyPr>
            <a:normAutofit/>
          </a:bodyPr>
          <a:lstStyle/>
          <a:p>
            <a:r>
              <a:rPr lang="en-US" dirty="0"/>
              <a:t>Stakeholders</a:t>
            </a:r>
          </a:p>
        </p:txBody>
      </p:sp>
      <p:sp>
        <p:nvSpPr>
          <p:cNvPr id="21" name="Isosceles Triangle 20">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5" name="Content Placeholder 7">
            <a:extLst>
              <a:ext uri="{FF2B5EF4-FFF2-40B4-BE49-F238E27FC236}">
                <a16:creationId xmlns:a16="http://schemas.microsoft.com/office/drawing/2014/main" id="{8465B21B-0F97-425B-9F4E-6ABC3844A1AD}"/>
              </a:ext>
            </a:extLst>
          </p:cNvPr>
          <p:cNvGraphicFramePr>
            <a:graphicFrameLocks noGrp="1"/>
          </p:cNvGraphicFramePr>
          <p:nvPr>
            <p:ph idx="1"/>
            <p:extLst>
              <p:ext uri="{D42A27DB-BD31-4B8C-83A1-F6EECF244321}">
                <p14:modId xmlns:p14="http://schemas.microsoft.com/office/powerpoint/2010/main" val="2760292359"/>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Logo, company name&#10;&#10;Description automatically generated">
            <a:extLst>
              <a:ext uri="{FF2B5EF4-FFF2-40B4-BE49-F238E27FC236}">
                <a16:creationId xmlns:a16="http://schemas.microsoft.com/office/drawing/2014/main" id="{AC82E3F8-0F31-4A01-8D76-AC66D34B5E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337508"/>
            <a:ext cx="947166" cy="520492"/>
          </a:xfrm>
          <a:prstGeom prst="rect">
            <a:avLst/>
          </a:prstGeom>
        </p:spPr>
      </p:pic>
      <p:pic>
        <p:nvPicPr>
          <p:cNvPr id="10" name="Picture 9" descr="Shape&#10;&#10;Description automatically generated">
            <a:extLst>
              <a:ext uri="{FF2B5EF4-FFF2-40B4-BE49-F238E27FC236}">
                <a16:creationId xmlns:a16="http://schemas.microsoft.com/office/drawing/2014/main" id="{BC040BE2-D6AA-44B9-A599-662D5852B1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36142" y="6248400"/>
            <a:ext cx="452682" cy="609600"/>
          </a:xfrm>
          <a:prstGeom prst="rect">
            <a:avLst/>
          </a:prstGeom>
        </p:spPr>
      </p:pic>
    </p:spTree>
    <p:extLst>
      <p:ext uri="{BB962C8B-B14F-4D97-AF65-F5344CB8AC3E}">
        <p14:creationId xmlns:p14="http://schemas.microsoft.com/office/powerpoint/2010/main" val="3019132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CA6B1-1CD3-45F0-898E-0DC911126EDD}"/>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sz="3600" dirty="0"/>
              <a:t>Matthew Burke</a:t>
            </a:r>
          </a:p>
        </p:txBody>
      </p:sp>
      <p:sp>
        <p:nvSpPr>
          <p:cNvPr id="4" name="Text Placeholder 3">
            <a:extLst>
              <a:ext uri="{FF2B5EF4-FFF2-40B4-BE49-F238E27FC236}">
                <a16:creationId xmlns:a16="http://schemas.microsoft.com/office/drawing/2014/main" id="{8D01B4B3-FC78-4AD4-BC8B-A40037AFF22C}"/>
              </a:ext>
            </a:extLst>
          </p:cNvPr>
          <p:cNvSpPr>
            <a:spLocks noGrp="1"/>
          </p:cNvSpPr>
          <p:nvPr>
            <p:ph type="body" sz="half" idx="2"/>
          </p:nvPr>
        </p:nvSpPr>
        <p:spPr>
          <a:xfrm>
            <a:off x="677334" y="1574801"/>
            <a:ext cx="6536266" cy="4466562"/>
          </a:xfrm>
        </p:spPr>
        <p:txBody>
          <a:bodyPr vert="horz" lIns="91440" tIns="45720" rIns="91440" bIns="45720" rtlCol="0">
            <a:normAutofit fontScale="85000" lnSpcReduction="10000"/>
          </a:bodyPr>
          <a:lstStyle/>
          <a:p>
            <a:r>
              <a:rPr lang="en-US" sz="1900" dirty="0">
                <a:effectLst/>
                <a:latin typeface="Calibri" panose="020F0502020204030204" pitchFamily="34" charset="0"/>
                <a:cs typeface="Calibri" panose="020F0502020204030204" pitchFamily="34" charset="0"/>
              </a:rPr>
              <a:t>Matt specializes in providing </a:t>
            </a:r>
            <a:r>
              <a:rPr lang="en-US" sz="1900" dirty="0" err="1">
                <a:effectLst/>
                <a:latin typeface="Calibri" panose="020F0502020204030204" pitchFamily="34" charset="0"/>
                <a:cs typeface="Calibri" panose="020F0502020204030204" pitchFamily="34" charset="0"/>
              </a:rPr>
              <a:t>Cerini</a:t>
            </a:r>
            <a:r>
              <a:rPr lang="en-US" sz="1900" dirty="0">
                <a:effectLst/>
                <a:latin typeface="Calibri" panose="020F0502020204030204" pitchFamily="34" charset="0"/>
                <a:cs typeface="Calibri" panose="020F0502020204030204" pitchFamily="34" charset="0"/>
              </a:rPr>
              <a:t> and Associates’ diverse array of midsized business clientele and nonprofit organizations with valuable consulting and assurance services. He prides himself on value-added, responsive, and innovative service to his clients; with a focus on forward-thinking and creative solutions. Matt joined the firm in 2002 and has nearly two decades of experience with many types of complex accounting, auditing, compliance, and general business matters that impact entrepreneurial, established, and nonprofit businesses. Matt has assisted many of his clients on with due diligence on both the “buy” and “sell” sides of various forms of mergers, acquisitions, and other affiliation arrangements.</a:t>
            </a:r>
          </a:p>
          <a:p>
            <a:r>
              <a:rPr lang="en-US" sz="1900" dirty="0">
                <a:effectLst/>
                <a:latin typeface="Calibri" panose="020F0502020204030204" pitchFamily="34" charset="0"/>
                <a:cs typeface="Calibri" panose="020F0502020204030204" pitchFamily="34" charset="0"/>
              </a:rPr>
              <a:t>Matt believes that it is important to not just serve his clients, but also to educate them. To this end, he regularly speaks at internal trainings, educational webinars and seminars, is featured in many of the Firm’s newsletters and is the editor for The NFP Advisor, written specifically for the nonprofit sector, and provides relevant blog postings. Matt has written Practice Insights for Lexis Nexis’ tax research platform, has been published in Building Long Island Magazine, and has been published in the 2010 Who’s Who in Accounting and 2012 Who’s Who in Auditing for Long Island Business News.</a:t>
            </a:r>
            <a:endParaRPr lang="en-US" sz="1800" dirty="0">
              <a:effectLst/>
              <a:latin typeface="Calibri" panose="020F0502020204030204" pitchFamily="34" charset="0"/>
              <a:cs typeface="Calibri" panose="020F0502020204030204" pitchFamily="34" charset="0"/>
            </a:endParaRPr>
          </a:p>
        </p:txBody>
      </p:sp>
      <p:pic>
        <p:nvPicPr>
          <p:cNvPr id="6" name="Content Placeholder 5">
            <a:extLst>
              <a:ext uri="{FF2B5EF4-FFF2-40B4-BE49-F238E27FC236}">
                <a16:creationId xmlns:a16="http://schemas.microsoft.com/office/drawing/2014/main" id="{862AA92C-717C-4024-960E-8F5A7F28927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8009" r="28009"/>
          <a:stretch/>
        </p:blipFill>
        <p:spPr>
          <a:xfrm>
            <a:off x="7818864" y="1574801"/>
            <a:ext cx="3145536" cy="3882362"/>
          </a:xfrm>
          <a:prstGeom prst="rect">
            <a:avLst/>
          </a:prstGeom>
        </p:spPr>
      </p:pic>
    </p:spTree>
    <p:extLst>
      <p:ext uri="{BB962C8B-B14F-4D97-AF65-F5344CB8AC3E}">
        <p14:creationId xmlns:p14="http://schemas.microsoft.com/office/powerpoint/2010/main" val="2738458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3">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5">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28" name="Straight Connector 16">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9" name="Straight Connector 17">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 name="Title 5">
            <a:extLst>
              <a:ext uri="{FF2B5EF4-FFF2-40B4-BE49-F238E27FC236}">
                <a16:creationId xmlns:a16="http://schemas.microsoft.com/office/drawing/2014/main" id="{8BC7E08F-40CD-4EA5-A8BB-5168645B45C0}"/>
              </a:ext>
            </a:extLst>
          </p:cNvPr>
          <p:cNvSpPr>
            <a:spLocks noGrp="1"/>
          </p:cNvSpPr>
          <p:nvPr>
            <p:ph type="title"/>
          </p:nvPr>
        </p:nvSpPr>
        <p:spPr>
          <a:xfrm>
            <a:off x="652481" y="1382486"/>
            <a:ext cx="3547581" cy="4093028"/>
          </a:xfrm>
        </p:spPr>
        <p:txBody>
          <a:bodyPr anchor="ctr">
            <a:normAutofit/>
          </a:bodyPr>
          <a:lstStyle/>
          <a:p>
            <a:r>
              <a:rPr lang="en-US" sz="4400">
                <a:solidFill>
                  <a:schemeClr val="accent1">
                    <a:lumMod val="75000"/>
                  </a:schemeClr>
                </a:solidFill>
              </a:rPr>
              <a:t>Partnership Strategies: Stand-Alone Plan</a:t>
            </a:r>
            <a:endParaRPr lang="en-US" sz="4400" dirty="0">
              <a:solidFill>
                <a:schemeClr val="accent1">
                  <a:lumMod val="75000"/>
                </a:schemeClr>
              </a:solidFill>
            </a:endParaRPr>
          </a:p>
        </p:txBody>
      </p:sp>
      <p:sp>
        <p:nvSpPr>
          <p:cNvPr id="27" name="Rectangle 26">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1" name="Content Placeholder 7">
            <a:extLst>
              <a:ext uri="{FF2B5EF4-FFF2-40B4-BE49-F238E27FC236}">
                <a16:creationId xmlns:a16="http://schemas.microsoft.com/office/drawing/2014/main" id="{C815C0A5-6074-4103-9337-304921D06BE9}"/>
              </a:ext>
            </a:extLst>
          </p:cNvPr>
          <p:cNvGraphicFramePr>
            <a:graphicFrameLocks noGrp="1"/>
          </p:cNvGraphicFramePr>
          <p:nvPr>
            <p:ph idx="1"/>
            <p:extLst>
              <p:ext uri="{D42A27DB-BD31-4B8C-83A1-F6EECF244321}">
                <p14:modId xmlns:p14="http://schemas.microsoft.com/office/powerpoint/2010/main" val="2278443670"/>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2" name="Picture 31" descr="Logo, company name&#10;&#10;Description automatically generated">
            <a:extLst>
              <a:ext uri="{FF2B5EF4-FFF2-40B4-BE49-F238E27FC236}">
                <a16:creationId xmlns:a16="http://schemas.microsoft.com/office/drawing/2014/main" id="{B4364788-16B6-4B68-AEC9-C3A5FFFEBF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337508"/>
            <a:ext cx="947166" cy="520492"/>
          </a:xfrm>
          <a:prstGeom prst="rect">
            <a:avLst/>
          </a:prstGeom>
        </p:spPr>
      </p:pic>
      <p:pic>
        <p:nvPicPr>
          <p:cNvPr id="33" name="Picture 32" descr="Shape&#10;&#10;Description automatically generated">
            <a:extLst>
              <a:ext uri="{FF2B5EF4-FFF2-40B4-BE49-F238E27FC236}">
                <a16:creationId xmlns:a16="http://schemas.microsoft.com/office/drawing/2014/main" id="{E36F47B3-D896-4957-B119-E525E34C70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36142" y="6248400"/>
            <a:ext cx="452682" cy="609600"/>
          </a:xfrm>
          <a:prstGeom prst="rect">
            <a:avLst/>
          </a:prstGeom>
        </p:spPr>
      </p:pic>
    </p:spTree>
    <p:extLst>
      <p:ext uri="{BB962C8B-B14F-4D97-AF65-F5344CB8AC3E}">
        <p14:creationId xmlns:p14="http://schemas.microsoft.com/office/powerpoint/2010/main" val="4002164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11" name="Straight Connector 16">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 name="Title 5">
            <a:extLst>
              <a:ext uri="{FF2B5EF4-FFF2-40B4-BE49-F238E27FC236}">
                <a16:creationId xmlns:a16="http://schemas.microsoft.com/office/drawing/2014/main" id="{8BC7E08F-40CD-4EA5-A8BB-5168645B45C0}"/>
              </a:ext>
            </a:extLst>
          </p:cNvPr>
          <p:cNvSpPr>
            <a:spLocks noGrp="1"/>
          </p:cNvSpPr>
          <p:nvPr>
            <p:ph type="title"/>
          </p:nvPr>
        </p:nvSpPr>
        <p:spPr>
          <a:xfrm>
            <a:off x="652481" y="1382486"/>
            <a:ext cx="3547581" cy="4093028"/>
          </a:xfrm>
        </p:spPr>
        <p:txBody>
          <a:bodyPr anchor="ctr">
            <a:normAutofit/>
          </a:bodyPr>
          <a:lstStyle/>
          <a:p>
            <a:pPr>
              <a:lnSpc>
                <a:spcPct val="90000"/>
              </a:lnSpc>
            </a:pPr>
            <a:r>
              <a:rPr lang="en-US" sz="3700" dirty="0">
                <a:solidFill>
                  <a:schemeClr val="accent1">
                    <a:lumMod val="75000"/>
                  </a:schemeClr>
                </a:solidFill>
              </a:rPr>
              <a:t>Partnership Strategies: Administrative Services Agreement</a:t>
            </a:r>
          </a:p>
        </p:txBody>
      </p:sp>
      <p:sp>
        <p:nvSpPr>
          <p:cNvPr id="27" name="Rectangle 26">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Content Placeholder 7">
            <a:extLst>
              <a:ext uri="{FF2B5EF4-FFF2-40B4-BE49-F238E27FC236}">
                <a16:creationId xmlns:a16="http://schemas.microsoft.com/office/drawing/2014/main" id="{8E7697CC-34C9-4EBF-A307-4942B4373D91}"/>
              </a:ext>
            </a:extLst>
          </p:cNvPr>
          <p:cNvGraphicFramePr>
            <a:graphicFrameLocks noGrp="1"/>
          </p:cNvGraphicFramePr>
          <p:nvPr>
            <p:ph idx="1"/>
            <p:extLst>
              <p:ext uri="{D42A27DB-BD31-4B8C-83A1-F6EECF244321}">
                <p14:modId xmlns:p14="http://schemas.microsoft.com/office/powerpoint/2010/main" val="3362078752"/>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 name="Picture 16" descr="Logo, company name&#10;&#10;Description automatically generated">
            <a:extLst>
              <a:ext uri="{FF2B5EF4-FFF2-40B4-BE49-F238E27FC236}">
                <a16:creationId xmlns:a16="http://schemas.microsoft.com/office/drawing/2014/main" id="{14444B47-035E-4963-9D71-EE05893984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337508"/>
            <a:ext cx="947166" cy="520492"/>
          </a:xfrm>
          <a:prstGeom prst="rect">
            <a:avLst/>
          </a:prstGeom>
        </p:spPr>
      </p:pic>
      <p:pic>
        <p:nvPicPr>
          <p:cNvPr id="19" name="Picture 18" descr="Shape&#10;&#10;Description automatically generated">
            <a:extLst>
              <a:ext uri="{FF2B5EF4-FFF2-40B4-BE49-F238E27FC236}">
                <a16:creationId xmlns:a16="http://schemas.microsoft.com/office/drawing/2014/main" id="{9C26C955-8F78-417E-9DAA-44CDE9704D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36142" y="6248400"/>
            <a:ext cx="452682" cy="609600"/>
          </a:xfrm>
          <a:prstGeom prst="rect">
            <a:avLst/>
          </a:prstGeom>
        </p:spPr>
      </p:pic>
    </p:spTree>
    <p:extLst>
      <p:ext uri="{BB962C8B-B14F-4D97-AF65-F5344CB8AC3E}">
        <p14:creationId xmlns:p14="http://schemas.microsoft.com/office/powerpoint/2010/main" val="2045584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11" name="Straight Connector 16">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 name="Title 5">
            <a:extLst>
              <a:ext uri="{FF2B5EF4-FFF2-40B4-BE49-F238E27FC236}">
                <a16:creationId xmlns:a16="http://schemas.microsoft.com/office/drawing/2014/main" id="{8BC7E08F-40CD-4EA5-A8BB-5168645B45C0}"/>
              </a:ext>
            </a:extLst>
          </p:cNvPr>
          <p:cNvSpPr>
            <a:spLocks noGrp="1"/>
          </p:cNvSpPr>
          <p:nvPr>
            <p:ph type="title"/>
          </p:nvPr>
        </p:nvSpPr>
        <p:spPr>
          <a:xfrm>
            <a:off x="652481" y="1382486"/>
            <a:ext cx="3547581" cy="4093028"/>
          </a:xfrm>
        </p:spPr>
        <p:txBody>
          <a:bodyPr anchor="ctr">
            <a:normAutofit/>
          </a:bodyPr>
          <a:lstStyle/>
          <a:p>
            <a:pPr>
              <a:lnSpc>
                <a:spcPct val="90000"/>
              </a:lnSpc>
            </a:pPr>
            <a:r>
              <a:rPr lang="en-US" sz="3700">
                <a:solidFill>
                  <a:schemeClr val="accent1">
                    <a:lumMod val="75000"/>
                  </a:schemeClr>
                </a:solidFill>
              </a:rPr>
              <a:t>Partnership Strategies: Strategic Alliance (other than Parent-Subsidiary)</a:t>
            </a:r>
            <a:br>
              <a:rPr lang="en-US" sz="3700">
                <a:solidFill>
                  <a:schemeClr val="accent1">
                    <a:lumMod val="75000"/>
                  </a:schemeClr>
                </a:solidFill>
              </a:rPr>
            </a:br>
            <a:endParaRPr lang="en-US" sz="3700">
              <a:solidFill>
                <a:schemeClr val="accent1">
                  <a:lumMod val="75000"/>
                </a:schemeClr>
              </a:solidFill>
            </a:endParaRPr>
          </a:p>
        </p:txBody>
      </p:sp>
      <p:sp>
        <p:nvSpPr>
          <p:cNvPr id="27" name="Rectangle 26">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Content Placeholder 7">
            <a:extLst>
              <a:ext uri="{FF2B5EF4-FFF2-40B4-BE49-F238E27FC236}">
                <a16:creationId xmlns:a16="http://schemas.microsoft.com/office/drawing/2014/main" id="{4130F9C1-8B84-4EDF-89FC-FF2891318F06}"/>
              </a:ext>
            </a:extLst>
          </p:cNvPr>
          <p:cNvGraphicFramePr>
            <a:graphicFrameLocks noGrp="1"/>
          </p:cNvGraphicFramePr>
          <p:nvPr>
            <p:ph idx="1"/>
            <p:extLst>
              <p:ext uri="{D42A27DB-BD31-4B8C-83A1-F6EECF244321}">
                <p14:modId xmlns:p14="http://schemas.microsoft.com/office/powerpoint/2010/main" val="1168352688"/>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 name="Picture 16" descr="Logo, company name&#10;&#10;Description automatically generated">
            <a:extLst>
              <a:ext uri="{FF2B5EF4-FFF2-40B4-BE49-F238E27FC236}">
                <a16:creationId xmlns:a16="http://schemas.microsoft.com/office/drawing/2014/main" id="{C30A7D02-76A3-46FC-907C-F7F9447FDE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337508"/>
            <a:ext cx="947166" cy="520492"/>
          </a:xfrm>
          <a:prstGeom prst="rect">
            <a:avLst/>
          </a:prstGeom>
        </p:spPr>
      </p:pic>
      <p:pic>
        <p:nvPicPr>
          <p:cNvPr id="19" name="Picture 18" descr="Shape&#10;&#10;Description automatically generated">
            <a:extLst>
              <a:ext uri="{FF2B5EF4-FFF2-40B4-BE49-F238E27FC236}">
                <a16:creationId xmlns:a16="http://schemas.microsoft.com/office/drawing/2014/main" id="{5EE16029-BA99-4AAE-8752-54AFA96660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36142" y="6248400"/>
            <a:ext cx="452682" cy="609600"/>
          </a:xfrm>
          <a:prstGeom prst="rect">
            <a:avLst/>
          </a:prstGeom>
        </p:spPr>
      </p:pic>
    </p:spTree>
    <p:extLst>
      <p:ext uri="{BB962C8B-B14F-4D97-AF65-F5344CB8AC3E}">
        <p14:creationId xmlns:p14="http://schemas.microsoft.com/office/powerpoint/2010/main" val="2375174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3">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28" name="Straight Connector 16">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 name="Title 5">
            <a:extLst>
              <a:ext uri="{FF2B5EF4-FFF2-40B4-BE49-F238E27FC236}">
                <a16:creationId xmlns:a16="http://schemas.microsoft.com/office/drawing/2014/main" id="{8BC7E08F-40CD-4EA5-A8BB-5168645B45C0}"/>
              </a:ext>
            </a:extLst>
          </p:cNvPr>
          <p:cNvSpPr>
            <a:spLocks noGrp="1"/>
          </p:cNvSpPr>
          <p:nvPr>
            <p:ph type="title"/>
          </p:nvPr>
        </p:nvSpPr>
        <p:spPr>
          <a:xfrm>
            <a:off x="652481" y="1382486"/>
            <a:ext cx="3547581" cy="4093028"/>
          </a:xfrm>
        </p:spPr>
        <p:txBody>
          <a:bodyPr anchor="ctr">
            <a:normAutofit/>
          </a:bodyPr>
          <a:lstStyle/>
          <a:p>
            <a:r>
              <a:rPr lang="en-US" sz="4400">
                <a:solidFill>
                  <a:schemeClr val="accent1">
                    <a:lumMod val="75000"/>
                  </a:schemeClr>
                </a:solidFill>
              </a:rPr>
              <a:t>Partnership Strategies: Merger</a:t>
            </a:r>
            <a:br>
              <a:rPr lang="en-US" sz="4400">
                <a:solidFill>
                  <a:schemeClr val="accent1">
                    <a:lumMod val="75000"/>
                  </a:schemeClr>
                </a:solidFill>
              </a:rPr>
            </a:br>
            <a:endParaRPr lang="en-US" sz="4400">
              <a:solidFill>
                <a:schemeClr val="accent1">
                  <a:lumMod val="75000"/>
                </a:schemeClr>
              </a:solidFill>
            </a:endParaRPr>
          </a:p>
        </p:txBody>
      </p:sp>
      <p:sp>
        <p:nvSpPr>
          <p:cNvPr id="27" name="Rectangle 26">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 name="Content Placeholder 7">
            <a:extLst>
              <a:ext uri="{FF2B5EF4-FFF2-40B4-BE49-F238E27FC236}">
                <a16:creationId xmlns:a16="http://schemas.microsoft.com/office/drawing/2014/main" id="{633F3795-6E9B-4E93-BA4E-7C2915FB552C}"/>
              </a:ext>
            </a:extLst>
          </p:cNvPr>
          <p:cNvGraphicFramePr>
            <a:graphicFrameLocks noGrp="1"/>
          </p:cNvGraphicFramePr>
          <p:nvPr>
            <p:ph idx="1"/>
            <p:extLst>
              <p:ext uri="{D42A27DB-BD31-4B8C-83A1-F6EECF244321}">
                <p14:modId xmlns:p14="http://schemas.microsoft.com/office/powerpoint/2010/main" val="1229609740"/>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 name="Picture 16" descr="Logo, company name&#10;&#10;Description automatically generated">
            <a:extLst>
              <a:ext uri="{FF2B5EF4-FFF2-40B4-BE49-F238E27FC236}">
                <a16:creationId xmlns:a16="http://schemas.microsoft.com/office/drawing/2014/main" id="{9F2C7B9A-D9CD-4382-ACDA-5DCD2B8BDF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337508"/>
            <a:ext cx="947166" cy="520492"/>
          </a:xfrm>
          <a:prstGeom prst="rect">
            <a:avLst/>
          </a:prstGeom>
        </p:spPr>
      </p:pic>
      <p:pic>
        <p:nvPicPr>
          <p:cNvPr id="19" name="Picture 18" descr="Shape&#10;&#10;Description automatically generated">
            <a:extLst>
              <a:ext uri="{FF2B5EF4-FFF2-40B4-BE49-F238E27FC236}">
                <a16:creationId xmlns:a16="http://schemas.microsoft.com/office/drawing/2014/main" id="{2CC84ED7-0691-4A0E-95BB-C5F4A6C2B5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36142" y="6248400"/>
            <a:ext cx="452682" cy="609600"/>
          </a:xfrm>
          <a:prstGeom prst="rect">
            <a:avLst/>
          </a:prstGeom>
        </p:spPr>
      </p:pic>
    </p:spTree>
    <p:extLst>
      <p:ext uri="{BB962C8B-B14F-4D97-AF65-F5344CB8AC3E}">
        <p14:creationId xmlns:p14="http://schemas.microsoft.com/office/powerpoint/2010/main" val="105309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11" name="Straight Connector 16">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 name="Title 5">
            <a:extLst>
              <a:ext uri="{FF2B5EF4-FFF2-40B4-BE49-F238E27FC236}">
                <a16:creationId xmlns:a16="http://schemas.microsoft.com/office/drawing/2014/main" id="{8BC7E08F-40CD-4EA5-A8BB-5168645B45C0}"/>
              </a:ext>
            </a:extLst>
          </p:cNvPr>
          <p:cNvSpPr>
            <a:spLocks noGrp="1"/>
          </p:cNvSpPr>
          <p:nvPr>
            <p:ph type="title"/>
          </p:nvPr>
        </p:nvSpPr>
        <p:spPr>
          <a:xfrm>
            <a:off x="652481" y="1382486"/>
            <a:ext cx="3547581" cy="4093028"/>
          </a:xfrm>
        </p:spPr>
        <p:txBody>
          <a:bodyPr anchor="ctr">
            <a:normAutofit/>
          </a:bodyPr>
          <a:lstStyle/>
          <a:p>
            <a:pPr>
              <a:lnSpc>
                <a:spcPct val="90000"/>
              </a:lnSpc>
            </a:pPr>
            <a:r>
              <a:rPr lang="en-US" sz="4400">
                <a:solidFill>
                  <a:schemeClr val="accent1">
                    <a:lumMod val="75000"/>
                  </a:schemeClr>
                </a:solidFill>
              </a:rPr>
              <a:t>Partnership Strategies: Acquisition of Dissolving Entity</a:t>
            </a:r>
            <a:br>
              <a:rPr lang="en-US" sz="4400">
                <a:solidFill>
                  <a:schemeClr val="accent1">
                    <a:lumMod val="75000"/>
                  </a:schemeClr>
                </a:solidFill>
              </a:rPr>
            </a:br>
            <a:endParaRPr lang="en-US" sz="4400">
              <a:solidFill>
                <a:schemeClr val="accent1">
                  <a:lumMod val="75000"/>
                </a:schemeClr>
              </a:solidFill>
            </a:endParaRPr>
          </a:p>
        </p:txBody>
      </p:sp>
      <p:sp>
        <p:nvSpPr>
          <p:cNvPr id="27" name="Rectangle 26">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Content Placeholder 7">
            <a:extLst>
              <a:ext uri="{FF2B5EF4-FFF2-40B4-BE49-F238E27FC236}">
                <a16:creationId xmlns:a16="http://schemas.microsoft.com/office/drawing/2014/main" id="{A1D75249-83EE-4068-B04E-2AA22AE6DC9B}"/>
              </a:ext>
            </a:extLst>
          </p:cNvPr>
          <p:cNvGraphicFramePr>
            <a:graphicFrameLocks noGrp="1"/>
          </p:cNvGraphicFramePr>
          <p:nvPr>
            <p:ph idx="1"/>
            <p:extLst>
              <p:ext uri="{D42A27DB-BD31-4B8C-83A1-F6EECF244321}">
                <p14:modId xmlns:p14="http://schemas.microsoft.com/office/powerpoint/2010/main" val="2618283748"/>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 name="Picture 16" descr="Logo, company name&#10;&#10;Description automatically generated">
            <a:extLst>
              <a:ext uri="{FF2B5EF4-FFF2-40B4-BE49-F238E27FC236}">
                <a16:creationId xmlns:a16="http://schemas.microsoft.com/office/drawing/2014/main" id="{93B692AF-CDFE-4F45-9042-AFA257FC64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337508"/>
            <a:ext cx="947166" cy="520492"/>
          </a:xfrm>
          <a:prstGeom prst="rect">
            <a:avLst/>
          </a:prstGeom>
        </p:spPr>
      </p:pic>
      <p:pic>
        <p:nvPicPr>
          <p:cNvPr id="19" name="Picture 18" descr="Shape&#10;&#10;Description automatically generated">
            <a:extLst>
              <a:ext uri="{FF2B5EF4-FFF2-40B4-BE49-F238E27FC236}">
                <a16:creationId xmlns:a16="http://schemas.microsoft.com/office/drawing/2014/main" id="{F8026653-FC6A-4CD3-BA59-F7BBA7D890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36142" y="6248400"/>
            <a:ext cx="452682" cy="609600"/>
          </a:xfrm>
          <a:prstGeom prst="rect">
            <a:avLst/>
          </a:prstGeom>
        </p:spPr>
      </p:pic>
    </p:spTree>
    <p:extLst>
      <p:ext uri="{BB962C8B-B14F-4D97-AF65-F5344CB8AC3E}">
        <p14:creationId xmlns:p14="http://schemas.microsoft.com/office/powerpoint/2010/main" val="1360534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C7E08F-40CD-4EA5-A8BB-5168645B45C0}"/>
              </a:ext>
            </a:extLst>
          </p:cNvPr>
          <p:cNvSpPr>
            <a:spLocks noGrp="1"/>
          </p:cNvSpPr>
          <p:nvPr>
            <p:ph type="ctrTitle"/>
          </p:nvPr>
        </p:nvSpPr>
        <p:spPr>
          <a:xfrm>
            <a:off x="4974337" y="1265314"/>
            <a:ext cx="4299666" cy="3249131"/>
          </a:xfrm>
        </p:spPr>
        <p:txBody>
          <a:bodyPr>
            <a:normAutofit/>
          </a:bodyPr>
          <a:lstStyle/>
          <a:p>
            <a:pPr algn="l">
              <a:lnSpc>
                <a:spcPct val="90000"/>
              </a:lnSpc>
            </a:pPr>
            <a:r>
              <a:rPr lang="en-US" sz="4600" dirty="0"/>
              <a:t>Due Diligence Checklist and Full Asset Merger</a:t>
            </a:r>
          </a:p>
        </p:txBody>
      </p:sp>
      <p:sp>
        <p:nvSpPr>
          <p:cNvPr id="2" name="Subtitle 1">
            <a:extLst>
              <a:ext uri="{FF2B5EF4-FFF2-40B4-BE49-F238E27FC236}">
                <a16:creationId xmlns:a16="http://schemas.microsoft.com/office/drawing/2014/main" id="{2AA217A6-DC8E-4189-BCAB-4C43A16E040B}"/>
              </a:ext>
            </a:extLst>
          </p:cNvPr>
          <p:cNvSpPr>
            <a:spLocks noGrp="1"/>
          </p:cNvSpPr>
          <p:nvPr>
            <p:ph type="subTitle" idx="1"/>
          </p:nvPr>
        </p:nvSpPr>
        <p:spPr>
          <a:xfrm>
            <a:off x="4974336" y="4514446"/>
            <a:ext cx="4299666" cy="871042"/>
          </a:xfrm>
        </p:spPr>
        <p:txBody>
          <a:bodyPr>
            <a:normAutofit/>
          </a:bodyPr>
          <a:lstStyle/>
          <a:p>
            <a:pPr algn="l"/>
            <a:endParaRPr lang="en-US"/>
          </a:p>
        </p:txBody>
      </p:sp>
      <p:sp>
        <p:nvSpPr>
          <p:cNvPr id="15" name="Isosceles Triangle 12">
            <a:extLst>
              <a:ext uri="{FF2B5EF4-FFF2-40B4-BE49-F238E27FC236}">
                <a16:creationId xmlns:a16="http://schemas.microsoft.com/office/drawing/2014/main" id="{DC99427B-A97E-40A3-B1FD-4557346C6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6" name="Graphic 9" descr="Checkmark">
            <a:extLst>
              <a:ext uri="{FF2B5EF4-FFF2-40B4-BE49-F238E27FC236}">
                <a16:creationId xmlns:a16="http://schemas.microsoft.com/office/drawing/2014/main" id="{40B6BF58-0BAD-420D-9C1E-588393E0F9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604" y="1550139"/>
            <a:ext cx="3765692" cy="3765692"/>
          </a:xfrm>
          <a:prstGeom prst="rect">
            <a:avLst/>
          </a:prstGeom>
        </p:spPr>
      </p:pic>
      <p:pic>
        <p:nvPicPr>
          <p:cNvPr id="7" name="Picture 6" descr="Logo, company name&#10;&#10;Description automatically generated">
            <a:extLst>
              <a:ext uri="{FF2B5EF4-FFF2-40B4-BE49-F238E27FC236}">
                <a16:creationId xmlns:a16="http://schemas.microsoft.com/office/drawing/2014/main" id="{F18E888C-4A28-403B-8E48-07AA8E7D0D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37508"/>
            <a:ext cx="947166" cy="520492"/>
          </a:xfrm>
          <a:prstGeom prst="rect">
            <a:avLst/>
          </a:prstGeom>
        </p:spPr>
      </p:pic>
      <p:pic>
        <p:nvPicPr>
          <p:cNvPr id="8" name="Picture 7" descr="Shape&#10;&#10;Description automatically generated">
            <a:extLst>
              <a:ext uri="{FF2B5EF4-FFF2-40B4-BE49-F238E27FC236}">
                <a16:creationId xmlns:a16="http://schemas.microsoft.com/office/drawing/2014/main" id="{DAD76224-153F-4EC3-9A01-F99B4E0632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36142" y="6248400"/>
            <a:ext cx="452682" cy="609600"/>
          </a:xfrm>
          <a:prstGeom prst="rect">
            <a:avLst/>
          </a:prstGeom>
        </p:spPr>
      </p:pic>
    </p:spTree>
    <p:extLst>
      <p:ext uri="{BB962C8B-B14F-4D97-AF65-F5344CB8AC3E}">
        <p14:creationId xmlns:p14="http://schemas.microsoft.com/office/powerpoint/2010/main" val="1687461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C7E08F-40CD-4EA5-A8BB-5168645B45C0}"/>
              </a:ext>
            </a:extLst>
          </p:cNvPr>
          <p:cNvSpPr>
            <a:spLocks noGrp="1"/>
          </p:cNvSpPr>
          <p:nvPr>
            <p:ph type="ctrTitle"/>
          </p:nvPr>
        </p:nvSpPr>
        <p:spPr>
          <a:xfrm>
            <a:off x="4974337" y="1265314"/>
            <a:ext cx="4299666" cy="3249131"/>
          </a:xfrm>
        </p:spPr>
        <p:txBody>
          <a:bodyPr>
            <a:normAutofit/>
          </a:bodyPr>
          <a:lstStyle/>
          <a:p>
            <a:pPr algn="l">
              <a:lnSpc>
                <a:spcPct val="90000"/>
              </a:lnSpc>
            </a:pPr>
            <a:r>
              <a:rPr lang="en-US" sz="4600" dirty="0"/>
              <a:t>QUESTIONS</a:t>
            </a:r>
          </a:p>
        </p:txBody>
      </p:sp>
      <p:pic>
        <p:nvPicPr>
          <p:cNvPr id="16" name="Graphic 37" descr="Help">
            <a:extLst>
              <a:ext uri="{FF2B5EF4-FFF2-40B4-BE49-F238E27FC236}">
                <a16:creationId xmlns:a16="http://schemas.microsoft.com/office/drawing/2014/main" id="{40B6BF58-0BAD-420D-9C1E-588393E0F9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394982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C7E08F-40CD-4EA5-A8BB-5168645B45C0}"/>
              </a:ext>
            </a:extLst>
          </p:cNvPr>
          <p:cNvSpPr>
            <a:spLocks noGrp="1"/>
          </p:cNvSpPr>
          <p:nvPr>
            <p:ph type="title"/>
          </p:nvPr>
        </p:nvSpPr>
        <p:spPr>
          <a:xfrm>
            <a:off x="652481" y="1382486"/>
            <a:ext cx="3671869" cy="4093028"/>
          </a:xfrm>
        </p:spPr>
        <p:txBody>
          <a:bodyPr anchor="ctr">
            <a:normAutofit/>
          </a:bodyPr>
          <a:lstStyle/>
          <a:p>
            <a:r>
              <a:rPr lang="en-US" sz="4400">
                <a:solidFill>
                  <a:schemeClr val="accent1">
                    <a:lumMod val="75000"/>
                  </a:schemeClr>
                </a:solidFill>
              </a:rPr>
              <a:t>Industry Consolidation Workgroup Members</a:t>
            </a:r>
            <a:endParaRPr lang="en-US" sz="4400" dirty="0">
              <a:solidFill>
                <a:schemeClr val="accent1">
                  <a:lumMod val="75000"/>
                </a:schemeClr>
              </a:solidFill>
            </a:endParaRPr>
          </a:p>
        </p:txBody>
      </p:sp>
      <p:graphicFrame>
        <p:nvGraphicFramePr>
          <p:cNvPr id="31" name="Content Placeholder 7">
            <a:extLst>
              <a:ext uri="{FF2B5EF4-FFF2-40B4-BE49-F238E27FC236}">
                <a16:creationId xmlns:a16="http://schemas.microsoft.com/office/drawing/2014/main" id="{C815C0A5-6074-4103-9337-304921D06BE9}"/>
              </a:ext>
            </a:extLst>
          </p:cNvPr>
          <p:cNvGraphicFramePr>
            <a:graphicFrameLocks noGrp="1"/>
          </p:cNvGraphicFramePr>
          <p:nvPr>
            <p:ph idx="1"/>
            <p:extLst>
              <p:ext uri="{D42A27DB-BD31-4B8C-83A1-F6EECF244321}">
                <p14:modId xmlns:p14="http://schemas.microsoft.com/office/powerpoint/2010/main" val="1759574051"/>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2" name="Picture 31" descr="Logo, company name&#10;&#10;Description automatically generated">
            <a:extLst>
              <a:ext uri="{FF2B5EF4-FFF2-40B4-BE49-F238E27FC236}">
                <a16:creationId xmlns:a16="http://schemas.microsoft.com/office/drawing/2014/main" id="{B4364788-16B6-4B68-AEC9-C3A5FFFEBF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337508"/>
            <a:ext cx="947166" cy="520492"/>
          </a:xfrm>
          <a:prstGeom prst="rect">
            <a:avLst/>
          </a:prstGeom>
        </p:spPr>
      </p:pic>
      <p:pic>
        <p:nvPicPr>
          <p:cNvPr id="33" name="Picture 32" descr="Shape&#10;&#10;Description automatically generated">
            <a:extLst>
              <a:ext uri="{FF2B5EF4-FFF2-40B4-BE49-F238E27FC236}">
                <a16:creationId xmlns:a16="http://schemas.microsoft.com/office/drawing/2014/main" id="{E36F47B3-D896-4957-B119-E525E34C70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36142" y="6248400"/>
            <a:ext cx="452682" cy="609600"/>
          </a:xfrm>
          <a:prstGeom prst="rect">
            <a:avLst/>
          </a:prstGeom>
        </p:spPr>
      </p:pic>
    </p:spTree>
    <p:extLst>
      <p:ext uri="{BB962C8B-B14F-4D97-AF65-F5344CB8AC3E}">
        <p14:creationId xmlns:p14="http://schemas.microsoft.com/office/powerpoint/2010/main" val="675250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CA6B1-1CD3-45F0-898E-0DC911126EDD}"/>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sz="3600" dirty="0"/>
              <a:t>Keith Little</a:t>
            </a:r>
          </a:p>
        </p:txBody>
      </p:sp>
      <p:sp>
        <p:nvSpPr>
          <p:cNvPr id="4" name="Text Placeholder 3">
            <a:extLst>
              <a:ext uri="{FF2B5EF4-FFF2-40B4-BE49-F238E27FC236}">
                <a16:creationId xmlns:a16="http://schemas.microsoft.com/office/drawing/2014/main" id="{8D01B4B3-FC78-4AD4-BC8B-A40037AFF22C}"/>
              </a:ext>
            </a:extLst>
          </p:cNvPr>
          <p:cNvSpPr>
            <a:spLocks noGrp="1"/>
          </p:cNvSpPr>
          <p:nvPr>
            <p:ph type="body" sz="half" idx="2"/>
          </p:nvPr>
        </p:nvSpPr>
        <p:spPr>
          <a:xfrm>
            <a:off x="677334" y="1574801"/>
            <a:ext cx="6536266" cy="4466562"/>
          </a:xfrm>
        </p:spPr>
        <p:txBody>
          <a:bodyPr vert="horz" lIns="91440" tIns="45720" rIns="91440" bIns="45720" rtlCol="0">
            <a:normAutofit fontScale="77500" lnSpcReduction="20000"/>
          </a:bodyPr>
          <a:lstStyle/>
          <a:p>
            <a:r>
              <a:rPr lang="en-US" sz="1900" dirty="0">
                <a:effectLst/>
                <a:latin typeface="Calibri" panose="020F0502020204030204" pitchFamily="34" charset="0"/>
                <a:cs typeface="Calibri" panose="020F0502020204030204" pitchFamily="34" charset="0"/>
              </a:rPr>
              <a:t>Keith M. Little was appointed President &amp; CEO of SCO Family of Services on January 1, 2018. In this role, he is responsible for oversight of the agency’s extensive continuum of residential and community-based child welfare, early childhood, youth development, family support, special needs, and homeless services. </a:t>
            </a:r>
          </a:p>
          <a:p>
            <a:r>
              <a:rPr lang="en-US" sz="1900" dirty="0">
                <a:effectLst/>
                <a:latin typeface="Calibri" panose="020F0502020204030204" pitchFamily="34" charset="0"/>
                <a:cs typeface="Calibri" panose="020F0502020204030204" pitchFamily="34" charset="0"/>
              </a:rPr>
              <a:t>A hands-on leader with over 30 years of experience at state, city, and nonprofit organizations, Mr. Little brings considerable expertise in the provision of mental health, health care, child welfare, and juvenile justice programs. </a:t>
            </a:r>
          </a:p>
          <a:p>
            <a:r>
              <a:rPr lang="en-US" sz="1900" dirty="0">
                <a:effectLst/>
                <a:latin typeface="Calibri" panose="020F0502020204030204" pitchFamily="34" charset="0"/>
                <a:cs typeface="Calibri" panose="020F0502020204030204" pitchFamily="34" charset="0"/>
              </a:rPr>
              <a:t>He has held senior organizational and program leadership positions at the New York State Office of Mental Health.  He served as Associate Commissioner and Deputy Director at OMH, where he was responsible for the oversight of State Operations.</a:t>
            </a:r>
          </a:p>
          <a:p>
            <a:r>
              <a:rPr lang="en-US" sz="1900" dirty="0">
                <a:effectLst/>
                <a:latin typeface="Calibri" panose="020F0502020204030204" pitchFamily="34" charset="0"/>
                <a:cs typeface="Calibri" panose="020F0502020204030204" pitchFamily="34" charset="0"/>
              </a:rPr>
              <a:t>His experience includes posts at the Jewish Board of Family and Children’s Services and the New York City Department of Health. Mr. Little earned an MPA from Baruch College, City University of New York, and a bachelor’s degree from University of Bridgeport. He sits on the Boards of Directors of COFCCA; the Collaboration of Children and Families (CCF); the Priority and Strategy Council for the Human Services Council; Intellectual and Developmentally Disabled Child Welfare Collaboration; and the Black Agency Executives.</a:t>
            </a:r>
          </a:p>
        </p:txBody>
      </p:sp>
      <p:pic>
        <p:nvPicPr>
          <p:cNvPr id="6" name="Content Placeholder 5">
            <a:extLst>
              <a:ext uri="{FF2B5EF4-FFF2-40B4-BE49-F238E27FC236}">
                <a16:creationId xmlns:a16="http://schemas.microsoft.com/office/drawing/2014/main" id="{862AA92C-717C-4024-960E-8F5A7F28927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684" b="3684"/>
          <a:stretch/>
        </p:blipFill>
        <p:spPr>
          <a:xfrm>
            <a:off x="7790289" y="1574801"/>
            <a:ext cx="3145536" cy="3882362"/>
          </a:xfrm>
          <a:prstGeom prst="rect">
            <a:avLst/>
          </a:prstGeom>
        </p:spPr>
      </p:pic>
    </p:spTree>
    <p:extLst>
      <p:ext uri="{BB962C8B-B14F-4D97-AF65-F5344CB8AC3E}">
        <p14:creationId xmlns:p14="http://schemas.microsoft.com/office/powerpoint/2010/main" val="3522086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C7E08F-40CD-4EA5-A8BB-5168645B45C0}"/>
              </a:ext>
            </a:extLst>
          </p:cNvPr>
          <p:cNvSpPr>
            <a:spLocks noGrp="1"/>
          </p:cNvSpPr>
          <p:nvPr>
            <p:ph type="title"/>
          </p:nvPr>
        </p:nvSpPr>
        <p:spPr>
          <a:xfrm>
            <a:off x="1286933" y="609600"/>
            <a:ext cx="10197494" cy="1099457"/>
          </a:xfrm>
        </p:spPr>
        <p:txBody>
          <a:bodyPr>
            <a:normAutofit/>
          </a:bodyPr>
          <a:lstStyle/>
          <a:p>
            <a:r>
              <a:rPr lang="en-US" dirty="0"/>
              <a:t>Indicators</a:t>
            </a:r>
          </a:p>
        </p:txBody>
      </p:sp>
      <p:graphicFrame>
        <p:nvGraphicFramePr>
          <p:cNvPr id="10" name="Content Placeholder 7">
            <a:extLst>
              <a:ext uri="{FF2B5EF4-FFF2-40B4-BE49-F238E27FC236}">
                <a16:creationId xmlns:a16="http://schemas.microsoft.com/office/drawing/2014/main" id="{4E118B67-DDC2-4191-8043-179E168B34E4}"/>
              </a:ext>
            </a:extLst>
          </p:cNvPr>
          <p:cNvGraphicFramePr>
            <a:graphicFrameLocks noGrp="1"/>
          </p:cNvGraphicFramePr>
          <p:nvPr>
            <p:ph idx="1"/>
            <p:extLst>
              <p:ext uri="{D42A27DB-BD31-4B8C-83A1-F6EECF244321}">
                <p14:modId xmlns:p14="http://schemas.microsoft.com/office/powerpoint/2010/main" val="2183990388"/>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1621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CA6B1-1CD3-45F0-898E-0DC911126EDD}"/>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sz="3600" dirty="0"/>
              <a:t>Sherry Tucker</a:t>
            </a:r>
          </a:p>
        </p:txBody>
      </p:sp>
      <p:sp>
        <p:nvSpPr>
          <p:cNvPr id="4" name="Text Placeholder 3">
            <a:extLst>
              <a:ext uri="{FF2B5EF4-FFF2-40B4-BE49-F238E27FC236}">
                <a16:creationId xmlns:a16="http://schemas.microsoft.com/office/drawing/2014/main" id="{8D01B4B3-FC78-4AD4-BC8B-A40037AFF22C}"/>
              </a:ext>
            </a:extLst>
          </p:cNvPr>
          <p:cNvSpPr>
            <a:spLocks noGrp="1"/>
          </p:cNvSpPr>
          <p:nvPr>
            <p:ph type="body" sz="half" idx="2"/>
          </p:nvPr>
        </p:nvSpPr>
        <p:spPr>
          <a:xfrm>
            <a:off x="677334" y="1574801"/>
            <a:ext cx="6536266" cy="4466562"/>
          </a:xfrm>
        </p:spPr>
        <p:txBody>
          <a:bodyPr vert="horz" lIns="91440" tIns="45720" rIns="91440" bIns="45720" rtlCol="0">
            <a:normAutofit/>
          </a:bodyPr>
          <a:lstStyle/>
          <a:p>
            <a:r>
              <a:rPr lang="en-US" sz="1900">
                <a:effectLst/>
                <a:latin typeface="Calibri" panose="020F0502020204030204" pitchFamily="34" charset="0"/>
                <a:cs typeface="Calibri" panose="020F0502020204030204" pitchFamily="34" charset="0"/>
              </a:rPr>
              <a:t>Sherry </a:t>
            </a:r>
            <a:r>
              <a:rPr lang="en-US" sz="1900" dirty="0">
                <a:effectLst/>
                <a:latin typeface="Calibri" panose="020F0502020204030204" pitchFamily="34" charset="0"/>
                <a:cs typeface="Calibri" panose="020F0502020204030204" pitchFamily="34" charset="0"/>
              </a:rPr>
              <a:t>Tucker began her career at </a:t>
            </a:r>
            <a:r>
              <a:rPr lang="en-US" sz="1900" dirty="0" err="1">
                <a:effectLst/>
                <a:latin typeface="Calibri" panose="020F0502020204030204" pitchFamily="34" charset="0"/>
                <a:cs typeface="Calibri" panose="020F0502020204030204" pitchFamily="34" charset="0"/>
              </a:rPr>
              <a:t>WellLife</a:t>
            </a:r>
            <a:r>
              <a:rPr lang="en-US" sz="1900" dirty="0">
                <a:effectLst/>
                <a:latin typeface="Calibri" panose="020F0502020204030204" pitchFamily="34" charset="0"/>
                <a:cs typeface="Calibri" panose="020F0502020204030204" pitchFamily="34" charset="0"/>
              </a:rPr>
              <a:t> Network in 2010 as a financial consultant. She helped lead the effort to bring the organization to a place of financial stability. In 2015 Sherry accepted the Chief Financial Officer/Senior Vice President position and was instrumental in coordinating the efforts to merge three behavioral health agencies, PSCH, Pederson-</a:t>
            </a:r>
            <a:r>
              <a:rPr lang="en-US" sz="1900" dirty="0" err="1">
                <a:effectLst/>
                <a:latin typeface="Calibri" panose="020F0502020204030204" pitchFamily="34" charset="0"/>
                <a:cs typeface="Calibri" panose="020F0502020204030204" pitchFamily="34" charset="0"/>
              </a:rPr>
              <a:t>Krag</a:t>
            </a:r>
            <a:r>
              <a:rPr lang="en-US" sz="1900" dirty="0">
                <a:effectLst/>
                <a:latin typeface="Calibri" panose="020F0502020204030204" pitchFamily="34" charset="0"/>
                <a:cs typeface="Calibri" panose="020F0502020204030204" pitchFamily="34" charset="0"/>
              </a:rPr>
              <a:t> Center, and Peninsula Counseling Center into one organization. She also rebranded the newly formed entity to </a:t>
            </a:r>
            <a:r>
              <a:rPr lang="en-US" sz="1900" dirty="0" err="1">
                <a:effectLst/>
                <a:latin typeface="Calibri" panose="020F0502020204030204" pitchFamily="34" charset="0"/>
                <a:cs typeface="Calibri" panose="020F0502020204030204" pitchFamily="34" charset="0"/>
              </a:rPr>
              <a:t>WellLife</a:t>
            </a:r>
            <a:r>
              <a:rPr lang="en-US" sz="1900" dirty="0">
                <a:effectLst/>
                <a:latin typeface="Calibri" panose="020F0502020204030204" pitchFamily="34" charset="0"/>
                <a:cs typeface="Calibri" panose="020F0502020204030204" pitchFamily="34" charset="0"/>
              </a:rPr>
              <a:t> Network. On July 1, 2018 Sherry assumed the responsibility of CEO of the Agency. Today, </a:t>
            </a:r>
            <a:r>
              <a:rPr lang="en-US" sz="1900" dirty="0" err="1">
                <a:effectLst/>
                <a:latin typeface="Calibri" panose="020F0502020204030204" pitchFamily="34" charset="0"/>
                <a:cs typeface="Calibri" panose="020F0502020204030204" pitchFamily="34" charset="0"/>
              </a:rPr>
              <a:t>WellLife</a:t>
            </a:r>
            <a:r>
              <a:rPr lang="en-US" sz="1900" dirty="0">
                <a:effectLst/>
                <a:latin typeface="Calibri" panose="020F0502020204030204" pitchFamily="34" charset="0"/>
                <a:cs typeface="Calibri" panose="020F0502020204030204" pitchFamily="34" charset="0"/>
              </a:rPr>
              <a:t> Network, one of the largest regional behavioral health nonprofits in New York City and Long Island, provides life-changing services to 25,000 vulnerable individuals and families each year.</a:t>
            </a:r>
            <a:endParaRPr lang="en-US" sz="1800" dirty="0">
              <a:effectLst/>
              <a:latin typeface="Calibri" panose="020F0502020204030204" pitchFamily="34" charset="0"/>
              <a:cs typeface="Calibri" panose="020F0502020204030204" pitchFamily="34" charset="0"/>
            </a:endParaRPr>
          </a:p>
        </p:txBody>
      </p:sp>
      <p:pic>
        <p:nvPicPr>
          <p:cNvPr id="6" name="Content Placeholder 5">
            <a:extLst>
              <a:ext uri="{FF2B5EF4-FFF2-40B4-BE49-F238E27FC236}">
                <a16:creationId xmlns:a16="http://schemas.microsoft.com/office/drawing/2014/main" id="{862AA92C-717C-4024-960E-8F5A7F28927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9651" r="9651"/>
          <a:stretch/>
        </p:blipFill>
        <p:spPr>
          <a:xfrm>
            <a:off x="7828389" y="1574801"/>
            <a:ext cx="3145536" cy="3882362"/>
          </a:xfrm>
          <a:prstGeom prst="rect">
            <a:avLst/>
          </a:prstGeom>
        </p:spPr>
      </p:pic>
    </p:spTree>
    <p:extLst>
      <p:ext uri="{BB962C8B-B14F-4D97-AF65-F5344CB8AC3E}">
        <p14:creationId xmlns:p14="http://schemas.microsoft.com/office/powerpoint/2010/main" val="879046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8BC7E08F-40CD-4EA5-A8BB-5168645B45C0}"/>
              </a:ext>
            </a:extLst>
          </p:cNvPr>
          <p:cNvSpPr>
            <a:spLocks noGrp="1"/>
          </p:cNvSpPr>
          <p:nvPr>
            <p:ph type="title"/>
          </p:nvPr>
        </p:nvSpPr>
        <p:spPr>
          <a:xfrm>
            <a:off x="1286933" y="609600"/>
            <a:ext cx="10197494" cy="1099457"/>
          </a:xfrm>
        </p:spPr>
        <p:txBody>
          <a:bodyPr>
            <a:normAutofit/>
          </a:bodyPr>
          <a:lstStyle/>
          <a:p>
            <a:r>
              <a:rPr lang="en-US" dirty="0"/>
              <a:t>CEO Considerations</a:t>
            </a:r>
          </a:p>
        </p:txBody>
      </p:sp>
      <p:sp>
        <p:nvSpPr>
          <p:cNvPr id="16" name="Isosceles Triangle 15">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0" name="Content Placeholder 7">
            <a:extLst>
              <a:ext uri="{FF2B5EF4-FFF2-40B4-BE49-F238E27FC236}">
                <a16:creationId xmlns:a16="http://schemas.microsoft.com/office/drawing/2014/main" id="{3135C906-680B-43FC-80B9-C546C82426D4}"/>
              </a:ext>
            </a:extLst>
          </p:cNvPr>
          <p:cNvGraphicFramePr>
            <a:graphicFrameLocks noGrp="1"/>
          </p:cNvGraphicFramePr>
          <p:nvPr>
            <p:ph idx="1"/>
            <p:extLst>
              <p:ext uri="{D42A27DB-BD31-4B8C-83A1-F6EECF244321}">
                <p14:modId xmlns:p14="http://schemas.microsoft.com/office/powerpoint/2010/main" val="947785535"/>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Logo, company name&#10;&#10;Description automatically generated">
            <a:extLst>
              <a:ext uri="{FF2B5EF4-FFF2-40B4-BE49-F238E27FC236}">
                <a16:creationId xmlns:a16="http://schemas.microsoft.com/office/drawing/2014/main" id="{CFE86EAD-708A-46CD-AE1E-38178213F2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337508"/>
            <a:ext cx="947166" cy="520492"/>
          </a:xfrm>
          <a:prstGeom prst="rect">
            <a:avLst/>
          </a:prstGeom>
        </p:spPr>
      </p:pic>
      <p:pic>
        <p:nvPicPr>
          <p:cNvPr id="11" name="Picture 10" descr="Shape&#10;&#10;Description automatically generated">
            <a:extLst>
              <a:ext uri="{FF2B5EF4-FFF2-40B4-BE49-F238E27FC236}">
                <a16:creationId xmlns:a16="http://schemas.microsoft.com/office/drawing/2014/main" id="{DA13ECCB-64B6-4561-9788-D1EA0198BF7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36142" y="6248400"/>
            <a:ext cx="452682" cy="609600"/>
          </a:xfrm>
          <a:prstGeom prst="rect">
            <a:avLst/>
          </a:prstGeom>
        </p:spPr>
      </p:pic>
    </p:spTree>
    <p:extLst>
      <p:ext uri="{BB962C8B-B14F-4D97-AF65-F5344CB8AC3E}">
        <p14:creationId xmlns:p14="http://schemas.microsoft.com/office/powerpoint/2010/main" val="1675005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CA6B1-1CD3-45F0-898E-0DC911126EDD}"/>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sz="3600" dirty="0"/>
              <a:t>John MacIntosh</a:t>
            </a:r>
          </a:p>
        </p:txBody>
      </p:sp>
      <p:sp>
        <p:nvSpPr>
          <p:cNvPr id="4" name="Text Placeholder 3">
            <a:extLst>
              <a:ext uri="{FF2B5EF4-FFF2-40B4-BE49-F238E27FC236}">
                <a16:creationId xmlns:a16="http://schemas.microsoft.com/office/drawing/2014/main" id="{8D01B4B3-FC78-4AD4-BC8B-A40037AFF22C}"/>
              </a:ext>
            </a:extLst>
          </p:cNvPr>
          <p:cNvSpPr>
            <a:spLocks noGrp="1"/>
          </p:cNvSpPr>
          <p:nvPr>
            <p:ph type="body" sz="half" idx="2"/>
          </p:nvPr>
        </p:nvSpPr>
        <p:spPr>
          <a:xfrm>
            <a:off x="677334" y="1400174"/>
            <a:ext cx="6536266" cy="4848225"/>
          </a:xfrm>
        </p:spPr>
        <p:txBody>
          <a:bodyPr vert="horz" lIns="91440" tIns="45720" rIns="91440" bIns="45720" rtlCol="0">
            <a:normAutofit fontScale="92500"/>
          </a:bodyPr>
          <a:lstStyle/>
          <a:p>
            <a:pPr>
              <a:spcBef>
                <a:spcPts val="0"/>
              </a:spcBef>
            </a:pPr>
            <a:r>
              <a:rPr lang="en-US" sz="1800" dirty="0">
                <a:effectLst/>
                <a:latin typeface="Calibri" panose="020F0502020204030204" pitchFamily="34" charset="0"/>
                <a:cs typeface="Calibri" panose="020F0502020204030204" pitchFamily="34" charset="0"/>
              </a:rPr>
              <a:t>John is the Managing Partner of SeaChange Capital Partners spending much of his time exploring new ways that SeaChange might help nonprofits facing complex challenges. Prior to joining SeaChange in 2008, John was a partner at Warburg Pincus in that global private equity firm’s New York, Tokyo, and London offices. Earlier in his career John worked as a software engineer and a management consultant. John has a BSE from Princeton University and did a mid-life MSc in Philosophy and Public Policy from the London School of Economics. In conjunction with his role at SeaChange, he serves as an observer on a number of nonprofit boards (or finance committees), is a trustee of the John Jay Foundation, the Brooklyn Heights Association, and the Putney School, and is an equity investment advisor to </a:t>
            </a:r>
            <a:r>
              <a:rPr lang="en-US" sz="1800" dirty="0" err="1">
                <a:effectLst/>
                <a:latin typeface="Calibri" panose="020F0502020204030204" pitchFamily="34" charset="0"/>
                <a:cs typeface="Calibri" panose="020F0502020204030204" pitchFamily="34" charset="0"/>
              </a:rPr>
              <a:t>MicroVest</a:t>
            </a:r>
            <a:r>
              <a:rPr lang="en-US" sz="1800" dirty="0">
                <a:effectLst/>
                <a:latin typeface="Calibri" panose="020F0502020204030204" pitchFamily="34" charset="0"/>
                <a:cs typeface="Calibri" panose="020F0502020204030204" pitchFamily="34" charset="0"/>
              </a:rPr>
              <a:t> Capital Management.</a:t>
            </a:r>
          </a:p>
          <a:p>
            <a:pPr>
              <a:spcBef>
                <a:spcPts val="0"/>
              </a:spcBef>
            </a:pPr>
            <a:r>
              <a:rPr lang="en-US" sz="1800" dirty="0">
                <a:effectLst/>
                <a:latin typeface="Calibri" panose="020F0502020204030204" pitchFamily="34" charset="0"/>
                <a:cs typeface="Calibri" panose="020F0502020204030204" pitchFamily="34" charset="0"/>
              </a:rPr>
              <a:t>Since 2008, SeaChange has been working to support -- though grants, referrals, and pro-bono advice -- nonprofits leaders in exploring various forms of sustained collaboration including mergers, JVs, back-office sharing, etc.  In this capacity, John has been directly involved in more that 500 explorations and SeaChange has made 200+ grants. </a:t>
            </a:r>
            <a:endParaRPr lang="en-US" sz="1600" dirty="0">
              <a:effectLst/>
              <a:latin typeface="Calibri" panose="020F0502020204030204" pitchFamily="34" charset="0"/>
              <a:cs typeface="Calibri" panose="020F0502020204030204" pitchFamily="34" charset="0"/>
            </a:endParaRPr>
          </a:p>
        </p:txBody>
      </p:sp>
      <p:pic>
        <p:nvPicPr>
          <p:cNvPr id="6" name="Content Placeholder 5">
            <a:extLst>
              <a:ext uri="{FF2B5EF4-FFF2-40B4-BE49-F238E27FC236}">
                <a16:creationId xmlns:a16="http://schemas.microsoft.com/office/drawing/2014/main" id="{862AA92C-717C-4024-960E-8F5A7F28927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9524" r="9524"/>
          <a:stretch/>
        </p:blipFill>
        <p:spPr>
          <a:xfrm>
            <a:off x="7799814" y="1400174"/>
            <a:ext cx="3145536" cy="3882362"/>
          </a:xfrm>
          <a:prstGeom prst="rect">
            <a:avLst/>
          </a:prstGeom>
        </p:spPr>
      </p:pic>
    </p:spTree>
    <p:extLst>
      <p:ext uri="{BB962C8B-B14F-4D97-AF65-F5344CB8AC3E}">
        <p14:creationId xmlns:p14="http://schemas.microsoft.com/office/powerpoint/2010/main" val="743914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C7E08F-40CD-4EA5-A8BB-5168645B45C0}"/>
              </a:ext>
            </a:extLst>
          </p:cNvPr>
          <p:cNvSpPr>
            <a:spLocks noGrp="1"/>
          </p:cNvSpPr>
          <p:nvPr>
            <p:ph type="title"/>
          </p:nvPr>
        </p:nvSpPr>
        <p:spPr>
          <a:xfrm>
            <a:off x="677334" y="609600"/>
            <a:ext cx="8596668" cy="1320800"/>
          </a:xfrm>
        </p:spPr>
        <p:txBody>
          <a:bodyPr>
            <a:normAutofit/>
          </a:bodyPr>
          <a:lstStyle/>
          <a:p>
            <a:r>
              <a:rPr lang="en-US" dirty="0"/>
              <a:t>Board Considerations</a:t>
            </a:r>
          </a:p>
        </p:txBody>
      </p:sp>
      <p:graphicFrame>
        <p:nvGraphicFramePr>
          <p:cNvPr id="15" name="Content Placeholder 7">
            <a:extLst>
              <a:ext uri="{FF2B5EF4-FFF2-40B4-BE49-F238E27FC236}">
                <a16:creationId xmlns:a16="http://schemas.microsoft.com/office/drawing/2014/main" id="{A59CE880-BBAE-4B46-8541-1429E9F4B857}"/>
              </a:ext>
            </a:extLst>
          </p:cNvPr>
          <p:cNvGraphicFramePr>
            <a:graphicFrameLocks noGrp="1"/>
          </p:cNvGraphicFramePr>
          <p:nvPr>
            <p:ph idx="1"/>
            <p:extLst>
              <p:ext uri="{D42A27DB-BD31-4B8C-83A1-F6EECF244321}">
                <p14:modId xmlns:p14="http://schemas.microsoft.com/office/powerpoint/2010/main" val="3495039939"/>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3945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4951899-B99C-47AB-9C7C-16264D7A1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B94D217E-92A1-48B2-B6BF-8B6A35AF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9582FD9-95AB-4339-8A07-BAD420BE1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6778DC79-DE09-4F89-81B1-275C542D7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EAEC370A-1F34-4D8E-B065-81F6F568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A816EDF3-D9EE-488C-AFDC-022381513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E8330BD4-97D9-4D24-815A-0E557B04F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EA8EDE67-BAC0-478C-99D9-BBC5AD53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33DFB3F3-2523-4F1F-BC2B-B97C172F2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5E5660E4-7443-4FCC-AD43-9D1AE972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4EDF9C36-B365-4426-85B9-82E0DE18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336CA6B1-1CD3-45F0-898E-0DC911126EDD}"/>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sz="3600"/>
              <a:t>Fern Aaron Zagor, LCSW, ACSW</a:t>
            </a:r>
          </a:p>
        </p:txBody>
      </p:sp>
      <p:sp>
        <p:nvSpPr>
          <p:cNvPr id="4" name="Text Placeholder 3">
            <a:extLst>
              <a:ext uri="{FF2B5EF4-FFF2-40B4-BE49-F238E27FC236}">
                <a16:creationId xmlns:a16="http://schemas.microsoft.com/office/drawing/2014/main" id="{8D01B4B3-FC78-4AD4-BC8B-A40037AFF22C}"/>
              </a:ext>
            </a:extLst>
          </p:cNvPr>
          <p:cNvSpPr>
            <a:spLocks noGrp="1"/>
          </p:cNvSpPr>
          <p:nvPr>
            <p:ph type="body" sz="half" idx="2"/>
          </p:nvPr>
        </p:nvSpPr>
        <p:spPr>
          <a:xfrm>
            <a:off x="677334" y="1574801"/>
            <a:ext cx="6536266" cy="4466562"/>
          </a:xfrm>
        </p:spPr>
        <p:txBody>
          <a:bodyPr vert="horz" lIns="91440" tIns="45720" rIns="91440" bIns="45720" rtlCol="0">
            <a:normAutofit fontScale="92500" lnSpcReduction="20000"/>
          </a:bodyPr>
          <a:lstStyle/>
          <a:p>
            <a:r>
              <a:rPr lang="en-US" sz="1900" dirty="0">
                <a:effectLst/>
                <a:latin typeface="Calibri" panose="020F0502020204030204" pitchFamily="34" charset="0"/>
                <a:cs typeface="Calibri" panose="020F0502020204030204" pitchFamily="34" charset="0"/>
              </a:rPr>
              <a:t>Fern Aaron </a:t>
            </a:r>
            <a:r>
              <a:rPr lang="en-US" sz="1900" dirty="0" err="1">
                <a:effectLst/>
                <a:latin typeface="Calibri" panose="020F0502020204030204" pitchFamily="34" charset="0"/>
                <a:cs typeface="Calibri" panose="020F0502020204030204" pitchFamily="34" charset="0"/>
              </a:rPr>
              <a:t>Zagor</a:t>
            </a:r>
            <a:r>
              <a:rPr lang="en-US" sz="1900" dirty="0">
                <a:effectLst/>
                <a:latin typeface="Calibri" panose="020F0502020204030204" pitchFamily="34" charset="0"/>
                <a:cs typeface="Calibri" panose="020F0502020204030204" pitchFamily="34" charset="0"/>
              </a:rPr>
              <a:t> has a distinguished career of more than four decades serving in senior management capacities in behavioral health and human services.  In August of 2012 Ms. </a:t>
            </a:r>
            <a:r>
              <a:rPr lang="en-US" sz="1900" dirty="0" err="1">
                <a:effectLst/>
                <a:latin typeface="Calibri" panose="020F0502020204030204" pitchFamily="34" charset="0"/>
                <a:cs typeface="Calibri" panose="020F0502020204030204" pitchFamily="34" charset="0"/>
              </a:rPr>
              <a:t>Zagor</a:t>
            </a:r>
            <a:r>
              <a:rPr lang="en-US" sz="1900" dirty="0">
                <a:effectLst/>
                <a:latin typeface="Calibri" panose="020F0502020204030204" pitchFamily="34" charset="0"/>
                <a:cs typeface="Calibri" panose="020F0502020204030204" pitchFamily="34" charset="0"/>
              </a:rPr>
              <a:t> became the President/CEO of the Staten Island Mental Health Society.  On January 1, 2019, under her leadership, SIMHS was acquired by and merged into Richmond University Medical Center where Ms. </a:t>
            </a:r>
            <a:r>
              <a:rPr lang="en-US" sz="1900" dirty="0" err="1">
                <a:effectLst/>
                <a:latin typeface="Calibri" panose="020F0502020204030204" pitchFamily="34" charset="0"/>
                <a:cs typeface="Calibri" panose="020F0502020204030204" pitchFamily="34" charset="0"/>
              </a:rPr>
              <a:t>Zagor</a:t>
            </a:r>
            <a:r>
              <a:rPr lang="en-US" sz="1900" dirty="0">
                <a:effectLst/>
                <a:latin typeface="Calibri" panose="020F0502020204030204" pitchFamily="34" charset="0"/>
                <a:cs typeface="Calibri" panose="020F0502020204030204" pitchFamily="34" charset="0"/>
              </a:rPr>
              <a:t> became the Executive Director of SIMHS, a division of the hospital.  On July 1, 2019, Ms. </a:t>
            </a:r>
            <a:r>
              <a:rPr lang="en-US" sz="1900" dirty="0" err="1">
                <a:effectLst/>
                <a:latin typeface="Calibri" panose="020F0502020204030204" pitchFamily="34" charset="0"/>
                <a:cs typeface="Calibri" panose="020F0502020204030204" pitchFamily="34" charset="0"/>
              </a:rPr>
              <a:t>Zagor</a:t>
            </a:r>
            <a:r>
              <a:rPr lang="en-US" sz="1900" dirty="0">
                <a:effectLst/>
                <a:latin typeface="Calibri" panose="020F0502020204030204" pitchFamily="34" charset="0"/>
                <a:cs typeface="Calibri" panose="020F0502020204030204" pitchFamily="34" charset="0"/>
              </a:rPr>
              <a:t> left the hospital to start her own consulting firm, Fern </a:t>
            </a:r>
            <a:r>
              <a:rPr lang="en-US" sz="1900" dirty="0" err="1">
                <a:effectLst/>
                <a:latin typeface="Calibri" panose="020F0502020204030204" pitchFamily="34" charset="0"/>
                <a:cs typeface="Calibri" panose="020F0502020204030204" pitchFamily="34" charset="0"/>
              </a:rPr>
              <a:t>Zagor</a:t>
            </a:r>
            <a:r>
              <a:rPr lang="en-US" sz="1900" dirty="0">
                <a:effectLst/>
                <a:latin typeface="Calibri" panose="020F0502020204030204" pitchFamily="34" charset="0"/>
                <a:cs typeface="Calibri" panose="020F0502020204030204" pitchFamily="34" charset="0"/>
              </a:rPr>
              <a:t> Consulting LLC.  Leveraging her “lived” experience, she specializes in organizational, and systems change; mergers and acquisitions; behavioral health integration; program, staff, board, and grants development; and leadership mentoring and training.  She is an acknowledged leader in the development and implementation of multiple coalition and community building initiatives targeting health and educational disparities.  Ms. </a:t>
            </a:r>
            <a:r>
              <a:rPr lang="en-US" sz="1900" dirty="0" err="1">
                <a:effectLst/>
                <a:latin typeface="Calibri" panose="020F0502020204030204" pitchFamily="34" charset="0"/>
                <a:cs typeface="Calibri" panose="020F0502020204030204" pitchFamily="34" charset="0"/>
              </a:rPr>
              <a:t>Zagor</a:t>
            </a:r>
            <a:r>
              <a:rPr lang="en-US" sz="1900" dirty="0">
                <a:effectLst/>
                <a:latin typeface="Calibri" panose="020F0502020204030204" pitchFamily="34" charset="0"/>
                <a:cs typeface="Calibri" panose="020F0502020204030204" pitchFamily="34" charset="0"/>
              </a:rPr>
              <a:t> was an Adjunct Professor at the Adelphi University School of Social Work, where she taught for 25 years.  She received her Master of Social Work Degree from Adelphi University</a:t>
            </a:r>
            <a:r>
              <a:rPr lang="en-US" sz="1800" dirty="0">
                <a:effectLst/>
                <a:latin typeface="Calibri" panose="020F0502020204030204" pitchFamily="34" charset="0"/>
                <a:cs typeface="Calibri" panose="020F0502020204030204" pitchFamily="34" charset="0"/>
              </a:rPr>
              <a:t>.</a:t>
            </a:r>
          </a:p>
        </p:txBody>
      </p:sp>
      <p:pic>
        <p:nvPicPr>
          <p:cNvPr id="6" name="Content Placeholder 5" descr="A person smiling for the camera&#10;&#10;Description automatically generated with low confidence">
            <a:extLst>
              <a:ext uri="{FF2B5EF4-FFF2-40B4-BE49-F238E27FC236}">
                <a16:creationId xmlns:a16="http://schemas.microsoft.com/office/drawing/2014/main" id="{862AA92C-717C-4024-960E-8F5A7F289275}"/>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101" r="6609" b="1"/>
          <a:stretch/>
        </p:blipFill>
        <p:spPr>
          <a:xfrm>
            <a:off x="7807068" y="1574801"/>
            <a:ext cx="3145536" cy="3882362"/>
          </a:xfrm>
          <a:prstGeom prst="rect">
            <a:avLst/>
          </a:prstGeom>
        </p:spPr>
      </p:pic>
      <p:pic>
        <p:nvPicPr>
          <p:cNvPr id="22" name="Picture 21" descr="Logo, company name&#10;&#10;Description automatically generated">
            <a:extLst>
              <a:ext uri="{FF2B5EF4-FFF2-40B4-BE49-F238E27FC236}">
                <a16:creationId xmlns:a16="http://schemas.microsoft.com/office/drawing/2014/main" id="{599F68FB-0111-4BA2-93BA-9A4A1582CA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7508"/>
            <a:ext cx="947166" cy="520492"/>
          </a:xfrm>
          <a:prstGeom prst="rect">
            <a:avLst/>
          </a:prstGeom>
        </p:spPr>
      </p:pic>
      <p:pic>
        <p:nvPicPr>
          <p:cNvPr id="23" name="Picture 22" descr="Shape&#10;&#10;Description automatically generated">
            <a:extLst>
              <a:ext uri="{FF2B5EF4-FFF2-40B4-BE49-F238E27FC236}">
                <a16:creationId xmlns:a16="http://schemas.microsoft.com/office/drawing/2014/main" id="{95671415-90BD-433A-BC3F-F84111DE6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36142" y="6248400"/>
            <a:ext cx="452682" cy="609600"/>
          </a:xfrm>
          <a:prstGeom prst="rect">
            <a:avLst/>
          </a:prstGeom>
        </p:spPr>
      </p:pic>
    </p:spTree>
    <p:extLst>
      <p:ext uri="{BB962C8B-B14F-4D97-AF65-F5344CB8AC3E}">
        <p14:creationId xmlns:p14="http://schemas.microsoft.com/office/powerpoint/2010/main" val="277430069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366</TotalTime>
  <Words>1438</Words>
  <Application>Microsoft Office PowerPoint</Application>
  <PresentationFormat>Widescreen</PresentationFormat>
  <Paragraphs>104</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Trebuchet MS</vt:lpstr>
      <vt:lpstr>Wingdings 3</vt:lpstr>
      <vt:lpstr>Facet</vt:lpstr>
      <vt:lpstr>Strategic Alliances - A Toolkit for Decision-Making</vt:lpstr>
      <vt:lpstr>Industry Consolidation Workgroup Members</vt:lpstr>
      <vt:lpstr>Keith Little</vt:lpstr>
      <vt:lpstr>Indicators</vt:lpstr>
      <vt:lpstr>Sherry Tucker</vt:lpstr>
      <vt:lpstr>CEO Considerations</vt:lpstr>
      <vt:lpstr>John MacIntosh</vt:lpstr>
      <vt:lpstr>Board Considerations</vt:lpstr>
      <vt:lpstr>Fern Aaron Zagor, LCSW, ACSW</vt:lpstr>
      <vt:lpstr>External Resources and Supports</vt:lpstr>
      <vt:lpstr>Stakeholders</vt:lpstr>
      <vt:lpstr>Matthew Burke</vt:lpstr>
      <vt:lpstr>Partnership Strategies: Stand-Alone Plan</vt:lpstr>
      <vt:lpstr>Partnership Strategies: Administrative Services Agreement</vt:lpstr>
      <vt:lpstr>Partnership Strategies: Strategic Alliance (other than Parent-Subsidiary) </vt:lpstr>
      <vt:lpstr>Partnership Strategies: Merger </vt:lpstr>
      <vt:lpstr>Partnership Strategies: Acquisition of Dissolving Entity </vt:lpstr>
      <vt:lpstr>Due Diligence Checklist and Full Asset Merger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Indicators – why consolidate/partner?</dc:title>
  <dc:creator>Sabri Sezer</dc:creator>
  <cp:lastModifiedBy>Sabri Sezer</cp:lastModifiedBy>
  <cp:revision>2</cp:revision>
  <dcterms:created xsi:type="dcterms:W3CDTF">2021-09-13T18:43:09Z</dcterms:created>
  <dcterms:modified xsi:type="dcterms:W3CDTF">2021-10-04T21:15:51Z</dcterms:modified>
</cp:coreProperties>
</file>